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8" r:id="rId2"/>
    <p:sldId id="301" r:id="rId3"/>
    <p:sldId id="306" r:id="rId4"/>
    <p:sldId id="302" r:id="rId5"/>
    <p:sldId id="303" r:id="rId6"/>
    <p:sldId id="277" r:id="rId7"/>
    <p:sldId id="284" r:id="rId8"/>
    <p:sldId id="307" r:id="rId9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709">
          <p15:clr>
            <a:srgbClr val="A4A3A4"/>
          </p15:clr>
        </p15:guide>
        <p15:guide id="3" orient="horz" pos="1072">
          <p15:clr>
            <a:srgbClr val="A4A3A4"/>
          </p15:clr>
        </p15:guide>
        <p15:guide id="4" orient="horz" pos="3793">
          <p15:clr>
            <a:srgbClr val="A4A3A4"/>
          </p15:clr>
        </p15:guide>
        <p15:guide id="5" orient="horz" pos="2614">
          <p15:clr>
            <a:srgbClr val="A4A3A4"/>
          </p15:clr>
        </p15:guide>
        <p15:guide id="6" orient="horz" pos="3929">
          <p15:clr>
            <a:srgbClr val="A4A3A4"/>
          </p15:clr>
        </p15:guide>
        <p15:guide id="7" orient="horz" pos="3067">
          <p15:clr>
            <a:srgbClr val="A4A3A4"/>
          </p15:clr>
        </p15:guide>
        <p15:guide id="8" pos="2880">
          <p15:clr>
            <a:srgbClr val="A4A3A4"/>
          </p15:clr>
        </p15:guide>
        <p15:guide id="9" pos="1519">
          <p15:clr>
            <a:srgbClr val="A4A3A4"/>
          </p15:clr>
        </p15:guide>
        <p15:guide id="10" pos="1066">
          <p15:clr>
            <a:srgbClr val="A4A3A4"/>
          </p15:clr>
        </p15:guide>
        <p15:guide id="11" pos="1383">
          <p15:clr>
            <a:srgbClr val="A4A3A4"/>
          </p15:clr>
        </p15:guide>
        <p15:guide id="12" pos="4241">
          <p15:clr>
            <a:srgbClr val="A4A3A4"/>
          </p15:clr>
        </p15:guide>
        <p15:guide id="13" pos="4694">
          <p15:clr>
            <a:srgbClr val="A4A3A4"/>
          </p15:clr>
        </p15:guide>
        <p15:guide id="14" pos="2517">
          <p15:clr>
            <a:srgbClr val="A4A3A4"/>
          </p15:clr>
        </p15:guide>
        <p15:guide id="15" pos="3560">
          <p15:clr>
            <a:srgbClr val="A4A3A4"/>
          </p15:clr>
        </p15:guide>
        <p15:guide id="16" pos="2245">
          <p15:clr>
            <a:srgbClr val="A4A3A4"/>
          </p15:clr>
        </p15:guide>
        <p15:guide id="17" pos="4014">
          <p15:clr>
            <a:srgbClr val="A4A3A4"/>
          </p15:clr>
        </p15:guide>
        <p15:guide id="18" pos="5602">
          <p15:clr>
            <a:srgbClr val="A4A3A4"/>
          </p15:clr>
        </p15:guide>
        <p15:guide id="19" pos="158">
          <p15:clr>
            <a:srgbClr val="A4A3A4"/>
          </p15:clr>
        </p15:guide>
        <p15:guide id="20" pos="839">
          <p15:clr>
            <a:srgbClr val="A4A3A4"/>
          </p15:clr>
        </p15:guide>
        <p15:guide id="21" pos="4921">
          <p15:clr>
            <a:srgbClr val="A4A3A4"/>
          </p15:clr>
        </p15:guide>
        <p15:guide id="22" pos="5148">
          <p15:clr>
            <a:srgbClr val="A4A3A4"/>
          </p15:clr>
        </p15:guide>
        <p15:guide id="23" pos="612">
          <p15:clr>
            <a:srgbClr val="A4A3A4"/>
          </p15:clr>
        </p15:guide>
        <p15:guide id="24" pos="521">
          <p15:clr>
            <a:srgbClr val="A4A3A4"/>
          </p15:clr>
        </p15:guide>
        <p15:guide id="25" pos="1156">
          <p15:clr>
            <a:srgbClr val="A4A3A4"/>
          </p15:clr>
        </p15:guide>
        <p15:guide id="26" pos="4604">
          <p15:clr>
            <a:srgbClr val="A4A3A4"/>
          </p15:clr>
        </p15:guide>
        <p15:guide id="27" pos="5239">
          <p15:clr>
            <a:srgbClr val="A4A3A4"/>
          </p15:clr>
        </p15:guide>
        <p15:guide id="28" pos="3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9999FF"/>
    <a:srgbClr val="CC6600"/>
    <a:srgbClr val="FF9900"/>
    <a:srgbClr val="FFFF00"/>
    <a:srgbClr val="00FF99"/>
    <a:srgbClr val="66FF33"/>
    <a:srgbClr val="00CC00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 showGuides="1">
      <p:cViewPr>
        <p:scale>
          <a:sx n="81" d="100"/>
          <a:sy n="81" d="100"/>
        </p:scale>
        <p:origin x="-1056" y="-36"/>
      </p:cViewPr>
      <p:guideLst>
        <p:guide orient="horz" pos="2160"/>
        <p:guide orient="horz" pos="709"/>
        <p:guide orient="horz" pos="1072"/>
        <p:guide orient="horz" pos="3793"/>
        <p:guide orient="horz" pos="2614"/>
        <p:guide orient="horz" pos="3929"/>
        <p:guide orient="horz" pos="3067"/>
        <p:guide pos="2880"/>
        <p:guide pos="1519"/>
        <p:guide pos="1066"/>
        <p:guide pos="1383"/>
        <p:guide pos="4241"/>
        <p:guide pos="4694"/>
        <p:guide pos="2517"/>
        <p:guide pos="3560"/>
        <p:guide pos="2245"/>
        <p:guide pos="4014"/>
        <p:guide pos="5602"/>
        <p:guide pos="158"/>
        <p:guide pos="839"/>
        <p:guide pos="4921"/>
        <p:guide pos="5148"/>
        <p:guide pos="612"/>
        <p:guide pos="521"/>
        <p:guide pos="1156"/>
        <p:guide pos="4604"/>
        <p:guide pos="5239"/>
        <p:guide pos="32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0E276-4FC0-4AE3-9B7B-92FC33EB449D}" type="doc">
      <dgm:prSet loTypeId="urn:microsoft.com/office/officeart/2005/8/layout/hProcess11" loCatId="process" qsTypeId="urn:microsoft.com/office/officeart/2005/8/quickstyle/3d2" qsCatId="3D" csTypeId="urn:microsoft.com/office/officeart/2005/8/colors/accent5_1" csCatId="accent5" phldr="1"/>
      <dgm:spPr/>
    </dgm:pt>
    <dgm:pt modelId="{36944A73-3A4B-4686-8FB0-BECEEF247690}">
      <dgm:prSet phldrT="[Tekst]" custT="1"/>
      <dgm:spPr/>
      <dgm:t>
        <a:bodyPr/>
        <a:lstStyle/>
        <a:p>
          <a:r>
            <a:rPr lang="nl-NL" sz="1000" b="1" dirty="0" smtClean="0"/>
            <a:t>August</a:t>
          </a:r>
          <a:r>
            <a:rPr lang="nl-NL" sz="1000" dirty="0" smtClean="0"/>
            <a:t> </a:t>
          </a:r>
          <a:r>
            <a:rPr lang="nl-NL" sz="1600" b="1" dirty="0" smtClean="0">
              <a:solidFill>
                <a:srgbClr val="FF0000"/>
              </a:solidFill>
            </a:rPr>
            <a:t>2014</a:t>
          </a:r>
          <a:endParaRPr lang="nl-NL" sz="1000" b="1" dirty="0">
            <a:solidFill>
              <a:srgbClr val="FF0000"/>
            </a:solidFill>
          </a:endParaRPr>
        </a:p>
      </dgm:t>
    </dgm:pt>
    <dgm:pt modelId="{27D068F2-9178-4F64-985F-01B0E88051AF}" type="parTrans" cxnId="{612426D4-C4A4-40ED-BF15-8C692189517B}">
      <dgm:prSet/>
      <dgm:spPr/>
      <dgm:t>
        <a:bodyPr/>
        <a:lstStyle/>
        <a:p>
          <a:endParaRPr lang="nl-NL"/>
        </a:p>
      </dgm:t>
    </dgm:pt>
    <dgm:pt modelId="{AD699372-C47B-48EA-A62D-00873DC098E5}" type="sibTrans" cxnId="{612426D4-C4A4-40ED-BF15-8C692189517B}">
      <dgm:prSet/>
      <dgm:spPr/>
      <dgm:t>
        <a:bodyPr/>
        <a:lstStyle/>
        <a:p>
          <a:endParaRPr lang="nl-NL"/>
        </a:p>
      </dgm:t>
    </dgm:pt>
    <dgm:pt modelId="{E9F68058-7244-49E1-819B-6B37D6A0B2F0}">
      <dgm:prSet phldrT="[Tekst]" custT="1"/>
      <dgm:spPr/>
      <dgm:t>
        <a:bodyPr/>
        <a:lstStyle/>
        <a:p>
          <a:r>
            <a:rPr lang="nl-NL" sz="1000" b="1" dirty="0" smtClean="0"/>
            <a:t>August </a:t>
          </a:r>
          <a:r>
            <a:rPr lang="nl-NL" sz="1600" b="1" dirty="0" smtClean="0">
              <a:solidFill>
                <a:srgbClr val="FF0000"/>
              </a:solidFill>
            </a:rPr>
            <a:t>2015</a:t>
          </a:r>
          <a:endParaRPr lang="nl-NL" sz="1000" b="1" dirty="0">
            <a:solidFill>
              <a:srgbClr val="FF0000"/>
            </a:solidFill>
          </a:endParaRPr>
        </a:p>
      </dgm:t>
    </dgm:pt>
    <dgm:pt modelId="{11EC3670-E5D9-431A-B5D2-123318266C1C}" type="parTrans" cxnId="{84466E96-3CB8-420F-BC16-8AF011309359}">
      <dgm:prSet/>
      <dgm:spPr/>
      <dgm:t>
        <a:bodyPr/>
        <a:lstStyle/>
        <a:p>
          <a:endParaRPr lang="nl-NL"/>
        </a:p>
      </dgm:t>
    </dgm:pt>
    <dgm:pt modelId="{7C23DA4A-436F-4550-844B-2ACD3E2A387C}" type="sibTrans" cxnId="{84466E96-3CB8-420F-BC16-8AF011309359}">
      <dgm:prSet/>
      <dgm:spPr/>
      <dgm:t>
        <a:bodyPr/>
        <a:lstStyle/>
        <a:p>
          <a:endParaRPr lang="nl-NL"/>
        </a:p>
      </dgm:t>
    </dgm:pt>
    <dgm:pt modelId="{E67A2E35-9D53-4DD9-86BA-E5863B22EF06}">
      <dgm:prSet phldrT="[Tekst]" custT="1"/>
      <dgm:spPr/>
      <dgm:t>
        <a:bodyPr/>
        <a:lstStyle/>
        <a:p>
          <a:r>
            <a:rPr lang="nl-NL" sz="1000" b="1" dirty="0" smtClean="0"/>
            <a:t>August </a:t>
          </a:r>
          <a:r>
            <a:rPr lang="nl-NL" sz="1600" b="1" dirty="0" smtClean="0">
              <a:solidFill>
                <a:srgbClr val="FF0000"/>
              </a:solidFill>
            </a:rPr>
            <a:t>2016</a:t>
          </a:r>
          <a:endParaRPr lang="nl-NL" sz="1000" b="1" dirty="0">
            <a:solidFill>
              <a:srgbClr val="FF0000"/>
            </a:solidFill>
          </a:endParaRPr>
        </a:p>
      </dgm:t>
    </dgm:pt>
    <dgm:pt modelId="{721CCA04-CD96-4F5F-BC16-EBBF1CEA08EC}" type="parTrans" cxnId="{0CDF5BD2-B0D8-44E5-84FF-1127AE31D0E4}">
      <dgm:prSet/>
      <dgm:spPr/>
      <dgm:t>
        <a:bodyPr/>
        <a:lstStyle/>
        <a:p>
          <a:endParaRPr lang="nl-NL"/>
        </a:p>
      </dgm:t>
    </dgm:pt>
    <dgm:pt modelId="{E893FE30-4257-4E11-988F-A525647C9176}" type="sibTrans" cxnId="{0CDF5BD2-B0D8-44E5-84FF-1127AE31D0E4}">
      <dgm:prSet/>
      <dgm:spPr/>
      <dgm:t>
        <a:bodyPr/>
        <a:lstStyle/>
        <a:p>
          <a:endParaRPr lang="nl-NL"/>
        </a:p>
      </dgm:t>
    </dgm:pt>
    <dgm:pt modelId="{39F5BBEB-CDEA-4F54-81FF-AF14662FEF75}">
      <dgm:prSet phldrT="[Tekst]" custT="1"/>
      <dgm:spPr/>
      <dgm:t>
        <a:bodyPr/>
        <a:lstStyle/>
        <a:p>
          <a:r>
            <a:rPr lang="nl-NL" sz="1000" b="1" dirty="0" smtClean="0"/>
            <a:t>August </a:t>
          </a:r>
          <a:r>
            <a:rPr lang="nl-NL" sz="1600" b="1" dirty="0" smtClean="0">
              <a:solidFill>
                <a:srgbClr val="FF0000"/>
              </a:solidFill>
            </a:rPr>
            <a:t>2013</a:t>
          </a:r>
          <a:endParaRPr lang="nl-NL" sz="1000" b="1" dirty="0">
            <a:solidFill>
              <a:srgbClr val="FF0000"/>
            </a:solidFill>
          </a:endParaRPr>
        </a:p>
      </dgm:t>
    </dgm:pt>
    <dgm:pt modelId="{830FEE4C-AEF0-4384-981B-DEA292BE855B}" type="parTrans" cxnId="{BC5A9CA1-377D-46BB-8C4B-6FECC441A2A4}">
      <dgm:prSet/>
      <dgm:spPr/>
      <dgm:t>
        <a:bodyPr/>
        <a:lstStyle/>
        <a:p>
          <a:endParaRPr lang="nl-NL"/>
        </a:p>
      </dgm:t>
    </dgm:pt>
    <dgm:pt modelId="{76A602C7-AC6C-45FF-98D5-09BD8A0EE581}" type="sibTrans" cxnId="{BC5A9CA1-377D-46BB-8C4B-6FECC441A2A4}">
      <dgm:prSet/>
      <dgm:spPr/>
      <dgm:t>
        <a:bodyPr/>
        <a:lstStyle/>
        <a:p>
          <a:endParaRPr lang="nl-NL"/>
        </a:p>
      </dgm:t>
    </dgm:pt>
    <dgm:pt modelId="{85543A9D-CC69-4393-9C8A-D5EDA443E80C}" type="pres">
      <dgm:prSet presAssocID="{B100E276-4FC0-4AE3-9B7B-92FC33EB449D}" presName="Name0" presStyleCnt="0">
        <dgm:presLayoutVars>
          <dgm:dir/>
          <dgm:resizeHandles val="exact"/>
        </dgm:presLayoutVars>
      </dgm:prSet>
      <dgm:spPr/>
    </dgm:pt>
    <dgm:pt modelId="{617CA3D8-68BD-42FC-A6D4-B97850FF0CD0}" type="pres">
      <dgm:prSet presAssocID="{B100E276-4FC0-4AE3-9B7B-92FC33EB449D}" presName="arrow" presStyleLbl="bgShp" presStyleIdx="0" presStyleCnt="1"/>
      <dgm:spPr/>
    </dgm:pt>
    <dgm:pt modelId="{72A25367-4E1E-4DC2-A75D-6DD8BE89FCDB}" type="pres">
      <dgm:prSet presAssocID="{B100E276-4FC0-4AE3-9B7B-92FC33EB449D}" presName="points" presStyleCnt="0"/>
      <dgm:spPr/>
    </dgm:pt>
    <dgm:pt modelId="{41E75BF5-694B-4E10-B6EE-0F13206E2595}" type="pres">
      <dgm:prSet presAssocID="{39F5BBEB-CDEA-4F54-81FF-AF14662FEF75}" presName="compositeA" presStyleCnt="0"/>
      <dgm:spPr/>
    </dgm:pt>
    <dgm:pt modelId="{8B6D5FAF-157A-4C30-B919-36EEC12951DB}" type="pres">
      <dgm:prSet presAssocID="{39F5BBEB-CDEA-4F54-81FF-AF14662FEF75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499A552-B27C-49CC-BAEB-82C54845BDC2}" type="pres">
      <dgm:prSet presAssocID="{39F5BBEB-CDEA-4F54-81FF-AF14662FEF75}" presName="circleA" presStyleLbl="node1" presStyleIdx="0" presStyleCnt="4"/>
      <dgm:spPr/>
    </dgm:pt>
    <dgm:pt modelId="{22DA5D95-C434-421F-8061-986D6DFB3643}" type="pres">
      <dgm:prSet presAssocID="{39F5BBEB-CDEA-4F54-81FF-AF14662FEF75}" presName="spaceA" presStyleCnt="0"/>
      <dgm:spPr/>
    </dgm:pt>
    <dgm:pt modelId="{7D76020F-D642-4AFE-9F3C-45DC89F12BCB}" type="pres">
      <dgm:prSet presAssocID="{76A602C7-AC6C-45FF-98D5-09BD8A0EE581}" presName="space" presStyleCnt="0"/>
      <dgm:spPr/>
    </dgm:pt>
    <dgm:pt modelId="{71F23BAC-9D9D-43C1-B10B-ED5A22086740}" type="pres">
      <dgm:prSet presAssocID="{36944A73-3A4B-4686-8FB0-BECEEF247690}" presName="compositeB" presStyleCnt="0"/>
      <dgm:spPr/>
    </dgm:pt>
    <dgm:pt modelId="{763BB9E0-C0E3-4174-B69F-A4D312268E22}" type="pres">
      <dgm:prSet presAssocID="{36944A73-3A4B-4686-8FB0-BECEEF247690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166E675-F601-4480-AB25-E946889EFAEC}" type="pres">
      <dgm:prSet presAssocID="{36944A73-3A4B-4686-8FB0-BECEEF247690}" presName="circleB" presStyleLbl="node1" presStyleIdx="1" presStyleCnt="4"/>
      <dgm:spPr/>
    </dgm:pt>
    <dgm:pt modelId="{BD64E817-17EE-4BBE-B63D-5CACDA963BD3}" type="pres">
      <dgm:prSet presAssocID="{36944A73-3A4B-4686-8FB0-BECEEF247690}" presName="spaceB" presStyleCnt="0"/>
      <dgm:spPr/>
    </dgm:pt>
    <dgm:pt modelId="{C7B4FC63-2632-4F38-A14D-12467B28A814}" type="pres">
      <dgm:prSet presAssocID="{AD699372-C47B-48EA-A62D-00873DC098E5}" presName="space" presStyleCnt="0"/>
      <dgm:spPr/>
    </dgm:pt>
    <dgm:pt modelId="{FBED1ABB-A693-4249-97EF-D966A33E8B48}" type="pres">
      <dgm:prSet presAssocID="{E9F68058-7244-49E1-819B-6B37D6A0B2F0}" presName="compositeA" presStyleCnt="0"/>
      <dgm:spPr/>
    </dgm:pt>
    <dgm:pt modelId="{85E8FA0B-BFA6-438B-8586-60F66215C28A}" type="pres">
      <dgm:prSet presAssocID="{E9F68058-7244-49E1-819B-6B37D6A0B2F0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C536A37-3135-4DB6-A31B-7263EE3A9DF0}" type="pres">
      <dgm:prSet presAssocID="{E9F68058-7244-49E1-819B-6B37D6A0B2F0}" presName="circleA" presStyleLbl="node1" presStyleIdx="2" presStyleCnt="4"/>
      <dgm:spPr/>
    </dgm:pt>
    <dgm:pt modelId="{5E43802F-694D-4DC0-8BAC-3F142CBDA034}" type="pres">
      <dgm:prSet presAssocID="{E9F68058-7244-49E1-819B-6B37D6A0B2F0}" presName="spaceA" presStyleCnt="0"/>
      <dgm:spPr/>
    </dgm:pt>
    <dgm:pt modelId="{88470DD2-88DC-42B5-9C35-DDCDB7F6DA5E}" type="pres">
      <dgm:prSet presAssocID="{7C23DA4A-436F-4550-844B-2ACD3E2A387C}" presName="space" presStyleCnt="0"/>
      <dgm:spPr/>
    </dgm:pt>
    <dgm:pt modelId="{5942B248-59E4-48AC-A375-4C50598CB1DE}" type="pres">
      <dgm:prSet presAssocID="{E67A2E35-9D53-4DD9-86BA-E5863B22EF06}" presName="compositeB" presStyleCnt="0"/>
      <dgm:spPr/>
    </dgm:pt>
    <dgm:pt modelId="{F3626277-1089-4B01-8583-8793D1CC6E71}" type="pres">
      <dgm:prSet presAssocID="{E67A2E35-9D53-4DD9-86BA-E5863B22EF06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B48961-1CF3-4DFE-93CF-373020861AB3}" type="pres">
      <dgm:prSet presAssocID="{E67A2E35-9D53-4DD9-86BA-E5863B22EF06}" presName="circleB" presStyleLbl="node1" presStyleIdx="3" presStyleCnt="4"/>
      <dgm:spPr/>
    </dgm:pt>
    <dgm:pt modelId="{314A3196-2293-4483-8A4F-973550541411}" type="pres">
      <dgm:prSet presAssocID="{E67A2E35-9D53-4DD9-86BA-E5863B22EF06}" presName="spaceB" presStyleCnt="0"/>
      <dgm:spPr/>
    </dgm:pt>
  </dgm:ptLst>
  <dgm:cxnLst>
    <dgm:cxn modelId="{94032830-9D69-4CF2-8F6C-BD5380E8A4A8}" type="presOf" srcId="{E67A2E35-9D53-4DD9-86BA-E5863B22EF06}" destId="{F3626277-1089-4B01-8583-8793D1CC6E71}" srcOrd="0" destOrd="0" presId="urn:microsoft.com/office/officeart/2005/8/layout/hProcess11"/>
    <dgm:cxn modelId="{841BD88A-09F5-4979-B940-0A1FF0869817}" type="presOf" srcId="{36944A73-3A4B-4686-8FB0-BECEEF247690}" destId="{763BB9E0-C0E3-4174-B69F-A4D312268E22}" srcOrd="0" destOrd="0" presId="urn:microsoft.com/office/officeart/2005/8/layout/hProcess11"/>
    <dgm:cxn modelId="{0CDF5BD2-B0D8-44E5-84FF-1127AE31D0E4}" srcId="{B100E276-4FC0-4AE3-9B7B-92FC33EB449D}" destId="{E67A2E35-9D53-4DD9-86BA-E5863B22EF06}" srcOrd="3" destOrd="0" parTransId="{721CCA04-CD96-4F5F-BC16-EBBF1CEA08EC}" sibTransId="{E893FE30-4257-4E11-988F-A525647C9176}"/>
    <dgm:cxn modelId="{84466E96-3CB8-420F-BC16-8AF011309359}" srcId="{B100E276-4FC0-4AE3-9B7B-92FC33EB449D}" destId="{E9F68058-7244-49E1-819B-6B37D6A0B2F0}" srcOrd="2" destOrd="0" parTransId="{11EC3670-E5D9-431A-B5D2-123318266C1C}" sibTransId="{7C23DA4A-436F-4550-844B-2ACD3E2A387C}"/>
    <dgm:cxn modelId="{AFE06902-F74E-4B7F-BA1F-667C109282EF}" type="presOf" srcId="{E9F68058-7244-49E1-819B-6B37D6A0B2F0}" destId="{85E8FA0B-BFA6-438B-8586-60F66215C28A}" srcOrd="0" destOrd="0" presId="urn:microsoft.com/office/officeart/2005/8/layout/hProcess11"/>
    <dgm:cxn modelId="{612426D4-C4A4-40ED-BF15-8C692189517B}" srcId="{B100E276-4FC0-4AE3-9B7B-92FC33EB449D}" destId="{36944A73-3A4B-4686-8FB0-BECEEF247690}" srcOrd="1" destOrd="0" parTransId="{27D068F2-9178-4F64-985F-01B0E88051AF}" sibTransId="{AD699372-C47B-48EA-A62D-00873DC098E5}"/>
    <dgm:cxn modelId="{D2D2C102-01DD-4800-AFF2-94B75E17599E}" type="presOf" srcId="{39F5BBEB-CDEA-4F54-81FF-AF14662FEF75}" destId="{8B6D5FAF-157A-4C30-B919-36EEC12951DB}" srcOrd="0" destOrd="0" presId="urn:microsoft.com/office/officeart/2005/8/layout/hProcess11"/>
    <dgm:cxn modelId="{BC5A9CA1-377D-46BB-8C4B-6FECC441A2A4}" srcId="{B100E276-4FC0-4AE3-9B7B-92FC33EB449D}" destId="{39F5BBEB-CDEA-4F54-81FF-AF14662FEF75}" srcOrd="0" destOrd="0" parTransId="{830FEE4C-AEF0-4384-981B-DEA292BE855B}" sibTransId="{76A602C7-AC6C-45FF-98D5-09BD8A0EE581}"/>
    <dgm:cxn modelId="{F41795DC-E269-4609-8781-57809BE172C1}" type="presOf" srcId="{B100E276-4FC0-4AE3-9B7B-92FC33EB449D}" destId="{85543A9D-CC69-4393-9C8A-D5EDA443E80C}" srcOrd="0" destOrd="0" presId="urn:microsoft.com/office/officeart/2005/8/layout/hProcess11"/>
    <dgm:cxn modelId="{96AB9EF6-7BE9-49B3-9DBA-38ECCF670354}" type="presParOf" srcId="{85543A9D-CC69-4393-9C8A-D5EDA443E80C}" destId="{617CA3D8-68BD-42FC-A6D4-B97850FF0CD0}" srcOrd="0" destOrd="0" presId="urn:microsoft.com/office/officeart/2005/8/layout/hProcess11"/>
    <dgm:cxn modelId="{12ABE899-D576-4B30-B0AE-5B4FF7690C84}" type="presParOf" srcId="{85543A9D-CC69-4393-9C8A-D5EDA443E80C}" destId="{72A25367-4E1E-4DC2-A75D-6DD8BE89FCDB}" srcOrd="1" destOrd="0" presId="urn:microsoft.com/office/officeart/2005/8/layout/hProcess11"/>
    <dgm:cxn modelId="{87D07B23-82CC-4FB2-9B85-4C57C4AD8291}" type="presParOf" srcId="{72A25367-4E1E-4DC2-A75D-6DD8BE89FCDB}" destId="{41E75BF5-694B-4E10-B6EE-0F13206E2595}" srcOrd="0" destOrd="0" presId="urn:microsoft.com/office/officeart/2005/8/layout/hProcess11"/>
    <dgm:cxn modelId="{BC94115D-1BEA-4585-BB22-30E5CEBE7B7D}" type="presParOf" srcId="{41E75BF5-694B-4E10-B6EE-0F13206E2595}" destId="{8B6D5FAF-157A-4C30-B919-36EEC12951DB}" srcOrd="0" destOrd="0" presId="urn:microsoft.com/office/officeart/2005/8/layout/hProcess11"/>
    <dgm:cxn modelId="{C16A1C1A-10BA-48D2-9DB4-CDB3B7EB3031}" type="presParOf" srcId="{41E75BF5-694B-4E10-B6EE-0F13206E2595}" destId="{8499A552-B27C-49CC-BAEB-82C54845BDC2}" srcOrd="1" destOrd="0" presId="urn:microsoft.com/office/officeart/2005/8/layout/hProcess11"/>
    <dgm:cxn modelId="{187D77E7-D0B1-4FC2-B358-0503251317EC}" type="presParOf" srcId="{41E75BF5-694B-4E10-B6EE-0F13206E2595}" destId="{22DA5D95-C434-421F-8061-986D6DFB3643}" srcOrd="2" destOrd="0" presId="urn:microsoft.com/office/officeart/2005/8/layout/hProcess11"/>
    <dgm:cxn modelId="{511959CE-691D-47FC-B6A7-0E55E6D73F51}" type="presParOf" srcId="{72A25367-4E1E-4DC2-A75D-6DD8BE89FCDB}" destId="{7D76020F-D642-4AFE-9F3C-45DC89F12BCB}" srcOrd="1" destOrd="0" presId="urn:microsoft.com/office/officeart/2005/8/layout/hProcess11"/>
    <dgm:cxn modelId="{74997F10-31B2-49C0-ABBF-7088B1A5DC2E}" type="presParOf" srcId="{72A25367-4E1E-4DC2-A75D-6DD8BE89FCDB}" destId="{71F23BAC-9D9D-43C1-B10B-ED5A22086740}" srcOrd="2" destOrd="0" presId="urn:microsoft.com/office/officeart/2005/8/layout/hProcess11"/>
    <dgm:cxn modelId="{092396F0-5897-42FB-983A-E60964394ED6}" type="presParOf" srcId="{71F23BAC-9D9D-43C1-B10B-ED5A22086740}" destId="{763BB9E0-C0E3-4174-B69F-A4D312268E22}" srcOrd="0" destOrd="0" presId="urn:microsoft.com/office/officeart/2005/8/layout/hProcess11"/>
    <dgm:cxn modelId="{F8945458-CAF1-4D5F-B290-FAE2D8FED109}" type="presParOf" srcId="{71F23BAC-9D9D-43C1-B10B-ED5A22086740}" destId="{E166E675-F601-4480-AB25-E946889EFAEC}" srcOrd="1" destOrd="0" presId="urn:microsoft.com/office/officeart/2005/8/layout/hProcess11"/>
    <dgm:cxn modelId="{A70F3EEB-1025-4A42-8C1B-1464A1234F42}" type="presParOf" srcId="{71F23BAC-9D9D-43C1-B10B-ED5A22086740}" destId="{BD64E817-17EE-4BBE-B63D-5CACDA963BD3}" srcOrd="2" destOrd="0" presId="urn:microsoft.com/office/officeart/2005/8/layout/hProcess11"/>
    <dgm:cxn modelId="{4F25B5C5-632A-4FB7-9A69-BEC2CA6749A4}" type="presParOf" srcId="{72A25367-4E1E-4DC2-A75D-6DD8BE89FCDB}" destId="{C7B4FC63-2632-4F38-A14D-12467B28A814}" srcOrd="3" destOrd="0" presId="urn:microsoft.com/office/officeart/2005/8/layout/hProcess11"/>
    <dgm:cxn modelId="{9494602C-7CF9-4CC5-B3E1-BD5A4409AB6D}" type="presParOf" srcId="{72A25367-4E1E-4DC2-A75D-6DD8BE89FCDB}" destId="{FBED1ABB-A693-4249-97EF-D966A33E8B48}" srcOrd="4" destOrd="0" presId="urn:microsoft.com/office/officeart/2005/8/layout/hProcess11"/>
    <dgm:cxn modelId="{024BDD61-A698-40F9-96D0-CF78CA77CA7B}" type="presParOf" srcId="{FBED1ABB-A693-4249-97EF-D966A33E8B48}" destId="{85E8FA0B-BFA6-438B-8586-60F66215C28A}" srcOrd="0" destOrd="0" presId="urn:microsoft.com/office/officeart/2005/8/layout/hProcess11"/>
    <dgm:cxn modelId="{68D98944-984B-41B7-B646-723B59570079}" type="presParOf" srcId="{FBED1ABB-A693-4249-97EF-D966A33E8B48}" destId="{9C536A37-3135-4DB6-A31B-7263EE3A9DF0}" srcOrd="1" destOrd="0" presId="urn:microsoft.com/office/officeart/2005/8/layout/hProcess11"/>
    <dgm:cxn modelId="{84597066-5EED-4EB3-B844-3ACE48440A12}" type="presParOf" srcId="{FBED1ABB-A693-4249-97EF-D966A33E8B48}" destId="{5E43802F-694D-4DC0-8BAC-3F142CBDA034}" srcOrd="2" destOrd="0" presId="urn:microsoft.com/office/officeart/2005/8/layout/hProcess11"/>
    <dgm:cxn modelId="{4F5F2BCB-6704-401E-8BC6-C36D36706C3B}" type="presParOf" srcId="{72A25367-4E1E-4DC2-A75D-6DD8BE89FCDB}" destId="{88470DD2-88DC-42B5-9C35-DDCDB7F6DA5E}" srcOrd="5" destOrd="0" presId="urn:microsoft.com/office/officeart/2005/8/layout/hProcess11"/>
    <dgm:cxn modelId="{E7B9939F-075C-4A35-974B-1D98814E945D}" type="presParOf" srcId="{72A25367-4E1E-4DC2-A75D-6DD8BE89FCDB}" destId="{5942B248-59E4-48AC-A375-4C50598CB1DE}" srcOrd="6" destOrd="0" presId="urn:microsoft.com/office/officeart/2005/8/layout/hProcess11"/>
    <dgm:cxn modelId="{67CDD9CE-33DF-4836-A209-A6A95E804CEA}" type="presParOf" srcId="{5942B248-59E4-48AC-A375-4C50598CB1DE}" destId="{F3626277-1089-4B01-8583-8793D1CC6E71}" srcOrd="0" destOrd="0" presId="urn:microsoft.com/office/officeart/2005/8/layout/hProcess11"/>
    <dgm:cxn modelId="{81B51552-A457-42E8-8417-41D3CB699E73}" type="presParOf" srcId="{5942B248-59E4-48AC-A375-4C50598CB1DE}" destId="{1CB48961-1CF3-4DFE-93CF-373020861AB3}" srcOrd="1" destOrd="0" presId="urn:microsoft.com/office/officeart/2005/8/layout/hProcess11"/>
    <dgm:cxn modelId="{F6A7E43F-B265-41E1-A90A-3DA7CD4381DF}" type="presParOf" srcId="{5942B248-59E4-48AC-A375-4C50598CB1DE}" destId="{314A3196-2293-4483-8A4F-97355054141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CA3D8-68BD-42FC-A6D4-B97850FF0CD0}">
      <dsp:nvSpPr>
        <dsp:cNvPr id="0" name=""/>
        <dsp:cNvSpPr/>
      </dsp:nvSpPr>
      <dsp:spPr>
        <a:xfrm>
          <a:off x="0" y="216000"/>
          <a:ext cx="8642350" cy="288000"/>
        </a:xfrm>
        <a:prstGeom prst="notched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B6D5FAF-157A-4C30-B919-36EEC12951DB}">
      <dsp:nvSpPr>
        <dsp:cNvPr id="0" name=""/>
        <dsp:cNvSpPr/>
      </dsp:nvSpPr>
      <dsp:spPr>
        <a:xfrm>
          <a:off x="3892" y="0"/>
          <a:ext cx="1872368" cy="28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b="1" kern="1200" dirty="0" smtClean="0"/>
            <a:t>August </a:t>
          </a:r>
          <a:r>
            <a:rPr lang="nl-NL" sz="1600" b="1" kern="1200" dirty="0" smtClean="0">
              <a:solidFill>
                <a:srgbClr val="FF0000"/>
              </a:solidFill>
            </a:rPr>
            <a:t>2013</a:t>
          </a:r>
          <a:endParaRPr lang="nl-NL" sz="1000" b="1" kern="1200" dirty="0">
            <a:solidFill>
              <a:srgbClr val="FF0000"/>
            </a:solidFill>
          </a:endParaRPr>
        </a:p>
      </dsp:txBody>
      <dsp:txXfrm>
        <a:off x="3892" y="0"/>
        <a:ext cx="1872368" cy="288000"/>
      </dsp:txXfrm>
    </dsp:sp>
    <dsp:sp modelId="{8499A552-B27C-49CC-BAEB-82C54845BDC2}">
      <dsp:nvSpPr>
        <dsp:cNvPr id="0" name=""/>
        <dsp:cNvSpPr/>
      </dsp:nvSpPr>
      <dsp:spPr>
        <a:xfrm>
          <a:off x="904077" y="324000"/>
          <a:ext cx="72000" cy="7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3BB9E0-C0E3-4174-B69F-A4D312268E22}">
      <dsp:nvSpPr>
        <dsp:cNvPr id="0" name=""/>
        <dsp:cNvSpPr/>
      </dsp:nvSpPr>
      <dsp:spPr>
        <a:xfrm>
          <a:off x="1969879" y="432000"/>
          <a:ext cx="1872368" cy="28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b="1" kern="1200" dirty="0" smtClean="0"/>
            <a:t>August</a:t>
          </a:r>
          <a:r>
            <a:rPr lang="nl-NL" sz="1000" kern="1200" dirty="0" smtClean="0"/>
            <a:t> </a:t>
          </a:r>
          <a:r>
            <a:rPr lang="nl-NL" sz="1600" b="1" kern="1200" dirty="0" smtClean="0">
              <a:solidFill>
                <a:srgbClr val="FF0000"/>
              </a:solidFill>
            </a:rPr>
            <a:t>2014</a:t>
          </a:r>
          <a:endParaRPr lang="nl-NL" sz="1000" b="1" kern="1200" dirty="0">
            <a:solidFill>
              <a:srgbClr val="FF0000"/>
            </a:solidFill>
          </a:endParaRPr>
        </a:p>
      </dsp:txBody>
      <dsp:txXfrm>
        <a:off x="1969879" y="432000"/>
        <a:ext cx="1872368" cy="288000"/>
      </dsp:txXfrm>
    </dsp:sp>
    <dsp:sp modelId="{E166E675-F601-4480-AB25-E946889EFAEC}">
      <dsp:nvSpPr>
        <dsp:cNvPr id="0" name=""/>
        <dsp:cNvSpPr/>
      </dsp:nvSpPr>
      <dsp:spPr>
        <a:xfrm>
          <a:off x="2870064" y="324000"/>
          <a:ext cx="72000" cy="7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E8FA0B-BFA6-438B-8586-60F66215C28A}">
      <dsp:nvSpPr>
        <dsp:cNvPr id="0" name=""/>
        <dsp:cNvSpPr/>
      </dsp:nvSpPr>
      <dsp:spPr>
        <a:xfrm>
          <a:off x="3935866" y="0"/>
          <a:ext cx="1872368" cy="28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b="1" kern="1200" dirty="0" smtClean="0"/>
            <a:t>August </a:t>
          </a:r>
          <a:r>
            <a:rPr lang="nl-NL" sz="1600" b="1" kern="1200" dirty="0" smtClean="0">
              <a:solidFill>
                <a:srgbClr val="FF0000"/>
              </a:solidFill>
            </a:rPr>
            <a:t>2015</a:t>
          </a:r>
          <a:endParaRPr lang="nl-NL" sz="1000" b="1" kern="1200" dirty="0">
            <a:solidFill>
              <a:srgbClr val="FF0000"/>
            </a:solidFill>
          </a:endParaRPr>
        </a:p>
      </dsp:txBody>
      <dsp:txXfrm>
        <a:off x="3935866" y="0"/>
        <a:ext cx="1872368" cy="288000"/>
      </dsp:txXfrm>
    </dsp:sp>
    <dsp:sp modelId="{9C536A37-3135-4DB6-A31B-7263EE3A9DF0}">
      <dsp:nvSpPr>
        <dsp:cNvPr id="0" name=""/>
        <dsp:cNvSpPr/>
      </dsp:nvSpPr>
      <dsp:spPr>
        <a:xfrm>
          <a:off x="4836050" y="324000"/>
          <a:ext cx="72000" cy="7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626277-1089-4B01-8583-8793D1CC6E71}">
      <dsp:nvSpPr>
        <dsp:cNvPr id="0" name=""/>
        <dsp:cNvSpPr/>
      </dsp:nvSpPr>
      <dsp:spPr>
        <a:xfrm>
          <a:off x="5901853" y="432000"/>
          <a:ext cx="1872368" cy="28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000" b="1" kern="1200" dirty="0" smtClean="0"/>
            <a:t>August </a:t>
          </a:r>
          <a:r>
            <a:rPr lang="nl-NL" sz="1600" b="1" kern="1200" dirty="0" smtClean="0">
              <a:solidFill>
                <a:srgbClr val="FF0000"/>
              </a:solidFill>
            </a:rPr>
            <a:t>2016</a:t>
          </a:r>
          <a:endParaRPr lang="nl-NL" sz="1000" b="1" kern="1200" dirty="0">
            <a:solidFill>
              <a:srgbClr val="FF0000"/>
            </a:solidFill>
          </a:endParaRPr>
        </a:p>
      </dsp:txBody>
      <dsp:txXfrm>
        <a:off x="5901853" y="432000"/>
        <a:ext cx="1872368" cy="288000"/>
      </dsp:txXfrm>
    </dsp:sp>
    <dsp:sp modelId="{1CB48961-1CF3-4DFE-93CF-373020861AB3}">
      <dsp:nvSpPr>
        <dsp:cNvPr id="0" name=""/>
        <dsp:cNvSpPr/>
      </dsp:nvSpPr>
      <dsp:spPr>
        <a:xfrm>
          <a:off x="6802037" y="324000"/>
          <a:ext cx="72000" cy="7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54E95-FF16-4AFA-BB0A-0C7C0CECC900}" type="datetimeFigureOut">
              <a:rPr lang="nl-NL" smtClean="0"/>
              <a:t>22-6-2020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76C94-992E-4CAA-A863-F1A95F8CC8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43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C5AAC-EF21-40F6-97B6-008AFF42F52E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B5CF2-BB85-4C0F-B54C-F39147982FA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081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21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48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2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09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84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9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58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71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91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95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63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39CBC-AEB2-4FEC-B4DD-E0161004498C}" type="datetimeFigureOut">
              <a:rPr lang="nl-NL" smtClean="0"/>
              <a:pPr/>
              <a:t>22-6-2020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E1EE1-373D-4F13-8215-AA52B4EA8C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422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5022376"/>
            <a:ext cx="7557448" cy="1835624"/>
          </a:xfrm>
        </p:spPr>
        <p:txBody>
          <a:bodyPr>
            <a:normAutofit/>
          </a:bodyPr>
          <a:lstStyle/>
          <a:p>
            <a:r>
              <a:rPr lang="en-US" dirty="0" smtClean="0"/>
              <a:t>Innovation </a:t>
            </a:r>
            <a:r>
              <a:rPr lang="en-US" dirty="0"/>
              <a:t>of vocational </a:t>
            </a:r>
            <a:r>
              <a:rPr lang="en-US" dirty="0" err="1"/>
              <a:t>programmes</a:t>
            </a:r>
            <a:r>
              <a:rPr lang="en-US" dirty="0"/>
              <a:t> in PVE (</a:t>
            </a:r>
            <a:r>
              <a:rPr lang="en-US" dirty="0" err="1"/>
              <a:t>vmbo</a:t>
            </a:r>
            <a:r>
              <a:rPr lang="en-US" dirty="0"/>
              <a:t>)</a:t>
            </a:r>
          </a:p>
        </p:txBody>
      </p:sp>
      <p:pic>
        <p:nvPicPr>
          <p:cNvPr id="4" name="Tijdelijke aanduiding voor inhoud 3" descr="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4" y="1125538"/>
            <a:ext cx="8642351" cy="4019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4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066925"/>
            <a:ext cx="4038600" cy="4059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b="1" u="sng" dirty="0" smtClean="0"/>
              <a:t>4 sectors (</a:t>
            </a:r>
            <a:r>
              <a:rPr lang="nl-NL" sz="2600" b="1" u="sng" dirty="0" err="1" smtClean="0"/>
              <a:t>divided</a:t>
            </a:r>
            <a:r>
              <a:rPr lang="nl-NL" sz="2600" b="1" u="sng" dirty="0" smtClean="0"/>
              <a:t> </a:t>
            </a:r>
            <a:r>
              <a:rPr lang="nl-NL" sz="2600" b="1" u="sng" dirty="0" err="1" smtClean="0"/>
              <a:t>into</a:t>
            </a:r>
            <a:r>
              <a:rPr lang="nl-NL" sz="2600" b="1" u="sng" dirty="0" smtClean="0"/>
              <a:t> </a:t>
            </a:r>
            <a:r>
              <a:rPr lang="nl-NL" sz="2600" b="1" u="sng" dirty="0" err="1" smtClean="0"/>
              <a:t>programmes</a:t>
            </a:r>
            <a:r>
              <a:rPr lang="nl-NL" sz="2600" b="1" u="sng" dirty="0" smtClean="0"/>
              <a:t>):</a:t>
            </a:r>
            <a:r>
              <a:rPr lang="nl-NL" sz="2800" b="1" dirty="0"/>
              <a:t>	</a:t>
            </a:r>
            <a:r>
              <a:rPr lang="nl-NL" sz="2800" b="1" dirty="0" smtClean="0"/>
              <a:t>	</a:t>
            </a:r>
          </a:p>
          <a:p>
            <a:endParaRPr lang="nl-NL" sz="1800" dirty="0" smtClean="0"/>
          </a:p>
          <a:p>
            <a:r>
              <a:rPr lang="nl-NL" sz="1800" dirty="0" smtClean="0"/>
              <a:t>Health (4 </a:t>
            </a:r>
            <a:r>
              <a:rPr lang="nl-NL" sz="1800" dirty="0" err="1" smtClean="0"/>
              <a:t>programmes</a:t>
            </a:r>
            <a:r>
              <a:rPr lang="nl-NL" sz="1800" dirty="0" smtClean="0"/>
              <a:t>)</a:t>
            </a:r>
            <a:endParaRPr lang="nl-NL" sz="1800" dirty="0"/>
          </a:p>
          <a:p>
            <a:r>
              <a:rPr lang="nl-NL" sz="1800" dirty="0" err="1" smtClean="0"/>
              <a:t>Techniques</a:t>
            </a:r>
            <a:r>
              <a:rPr lang="nl-NL" sz="1800" dirty="0" smtClean="0"/>
              <a:t> (14 </a:t>
            </a:r>
            <a:r>
              <a:rPr lang="nl-NL" sz="1800" dirty="0" err="1" smtClean="0"/>
              <a:t>programmes</a:t>
            </a:r>
            <a:r>
              <a:rPr lang="nl-NL" sz="1800" dirty="0" smtClean="0"/>
              <a:t>)</a:t>
            </a:r>
            <a:endParaRPr lang="nl-NL" sz="1800" dirty="0"/>
          </a:p>
          <a:p>
            <a:r>
              <a:rPr lang="nl-NL" sz="1800" dirty="0" err="1" smtClean="0"/>
              <a:t>Economics</a:t>
            </a:r>
            <a:r>
              <a:rPr lang="nl-NL" sz="1800" dirty="0" smtClean="0"/>
              <a:t> (8 </a:t>
            </a:r>
            <a:r>
              <a:rPr lang="nl-NL" sz="1800" dirty="0" err="1" smtClean="0"/>
              <a:t>programmes</a:t>
            </a:r>
            <a:r>
              <a:rPr lang="nl-NL" sz="1800" dirty="0" smtClean="0"/>
              <a:t>)</a:t>
            </a:r>
            <a:r>
              <a:rPr lang="nl-NL" sz="1800" dirty="0"/>
              <a:t>	</a:t>
            </a:r>
          </a:p>
          <a:p>
            <a:r>
              <a:rPr lang="nl-NL" sz="1800" dirty="0" err="1" smtClean="0"/>
              <a:t>Agriculture</a:t>
            </a:r>
            <a:r>
              <a:rPr lang="nl-NL" sz="1800" dirty="0" smtClean="0"/>
              <a:t> (7 </a:t>
            </a:r>
            <a:r>
              <a:rPr lang="nl-NL" sz="1800" dirty="0" err="1" smtClean="0"/>
              <a:t>programmes</a:t>
            </a:r>
            <a:r>
              <a:rPr lang="nl-NL" sz="1800" dirty="0" smtClean="0"/>
              <a:t>)</a:t>
            </a:r>
            <a:r>
              <a:rPr lang="nl-NL" sz="1800" dirty="0"/>
              <a:t>	</a:t>
            </a:r>
            <a:endParaRPr lang="nl-NL" sz="1800" dirty="0" smtClean="0"/>
          </a:p>
          <a:p>
            <a:r>
              <a:rPr lang="nl-NL" sz="1800" dirty="0" err="1" smtClean="0"/>
              <a:t>Intersectoral</a:t>
            </a:r>
            <a:r>
              <a:rPr lang="nl-NL" sz="1800" dirty="0" smtClean="0"/>
              <a:t> </a:t>
            </a:r>
            <a:r>
              <a:rPr lang="nl-NL" sz="1800" dirty="0" err="1" smtClean="0"/>
              <a:t>programmes</a:t>
            </a:r>
            <a:r>
              <a:rPr lang="nl-NL" sz="1800" dirty="0" smtClean="0"/>
              <a:t> (7 </a:t>
            </a:r>
            <a:r>
              <a:rPr lang="nl-NL" sz="1800" dirty="0" err="1" smtClean="0"/>
              <a:t>prog</a:t>
            </a:r>
            <a:r>
              <a:rPr lang="nl-NL" sz="1800" dirty="0" smtClean="0"/>
              <a:t>.) </a:t>
            </a:r>
            <a:r>
              <a:rPr lang="nl-NL" sz="1800" dirty="0"/>
              <a:t/>
            </a:r>
            <a:br>
              <a:rPr lang="nl-NL" sz="1800" dirty="0"/>
            </a:br>
            <a:endParaRPr lang="nl-NL" sz="1800" dirty="0" smtClean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4648200" y="2085975"/>
            <a:ext cx="4038600" cy="3897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600" b="1" u="sng" dirty="0"/>
              <a:t>4 </a:t>
            </a:r>
            <a:r>
              <a:rPr lang="nl-NL" sz="2600" b="1" u="sng" dirty="0" err="1" smtClean="0">
                <a:solidFill>
                  <a:srgbClr val="FF0000"/>
                </a:solidFill>
              </a:rPr>
              <a:t>learning</a:t>
            </a:r>
            <a:r>
              <a:rPr lang="nl-NL" sz="2600" b="1" u="sng" dirty="0" smtClean="0">
                <a:solidFill>
                  <a:srgbClr val="FF0000"/>
                </a:solidFill>
              </a:rPr>
              <a:t> </a:t>
            </a:r>
            <a:r>
              <a:rPr lang="nl-NL" sz="2600" b="1" u="sng" dirty="0" err="1" smtClean="0">
                <a:solidFill>
                  <a:srgbClr val="FF0000"/>
                </a:solidFill>
              </a:rPr>
              <a:t>pathways</a:t>
            </a:r>
            <a:r>
              <a:rPr lang="nl-NL" sz="2600" b="1" u="sng" dirty="0" smtClean="0"/>
              <a:t>:</a:t>
            </a:r>
            <a:endParaRPr lang="nl-NL" sz="2600" dirty="0"/>
          </a:p>
          <a:p>
            <a:endParaRPr lang="nl-NL" sz="1800" dirty="0" smtClean="0"/>
          </a:p>
          <a:p>
            <a:endParaRPr lang="nl-NL" sz="1800" dirty="0"/>
          </a:p>
          <a:p>
            <a:r>
              <a:rPr lang="nl-NL" sz="1800" dirty="0" smtClean="0"/>
              <a:t>Basic </a:t>
            </a:r>
            <a:r>
              <a:rPr lang="nl-NL" sz="1800" dirty="0" err="1" smtClean="0"/>
              <a:t>vocational</a:t>
            </a:r>
            <a:r>
              <a:rPr lang="nl-NL" sz="1800" dirty="0" smtClean="0"/>
              <a:t> </a:t>
            </a:r>
            <a:r>
              <a:rPr lang="nl-NL" sz="1800" dirty="0" err="1" smtClean="0"/>
              <a:t>pathway</a:t>
            </a:r>
            <a:r>
              <a:rPr lang="nl-NL" sz="1800" dirty="0" smtClean="0"/>
              <a:t> (BV)</a:t>
            </a:r>
          </a:p>
          <a:p>
            <a:r>
              <a:rPr lang="nl-NL" sz="1800" dirty="0" err="1" smtClean="0"/>
              <a:t>Middle</a:t>
            </a:r>
            <a:r>
              <a:rPr lang="nl-NL" sz="1800" dirty="0" smtClean="0"/>
              <a:t> management </a:t>
            </a:r>
            <a:r>
              <a:rPr lang="nl-NL" sz="1800" dirty="0" err="1" smtClean="0"/>
              <a:t>vocational</a:t>
            </a:r>
            <a:r>
              <a:rPr lang="nl-NL" sz="1800" dirty="0" smtClean="0"/>
              <a:t> </a:t>
            </a:r>
            <a:r>
              <a:rPr lang="nl-NL" sz="1800" dirty="0" err="1" smtClean="0"/>
              <a:t>pathway</a:t>
            </a:r>
            <a:r>
              <a:rPr lang="nl-NL" sz="1800" dirty="0" smtClean="0"/>
              <a:t> (MMV)</a:t>
            </a:r>
          </a:p>
          <a:p>
            <a:r>
              <a:rPr lang="nl-NL" sz="1800" dirty="0" err="1" smtClean="0"/>
              <a:t>Combined</a:t>
            </a:r>
            <a:r>
              <a:rPr lang="nl-NL" sz="1800" dirty="0" smtClean="0"/>
              <a:t> </a:t>
            </a:r>
            <a:r>
              <a:rPr lang="nl-NL" sz="1800" dirty="0" err="1" smtClean="0"/>
              <a:t>vocational</a:t>
            </a:r>
            <a:r>
              <a:rPr lang="nl-NL" sz="1800" dirty="0" smtClean="0"/>
              <a:t> </a:t>
            </a:r>
            <a:r>
              <a:rPr lang="nl-NL" sz="1800" dirty="0" err="1" smtClean="0"/>
              <a:t>and</a:t>
            </a:r>
            <a:r>
              <a:rPr lang="nl-NL" sz="1800" dirty="0" smtClean="0"/>
              <a:t> </a:t>
            </a:r>
            <a:r>
              <a:rPr lang="nl-NL" sz="1800" dirty="0" err="1" smtClean="0"/>
              <a:t>theoretical</a:t>
            </a:r>
            <a:r>
              <a:rPr lang="nl-NL" sz="1800" dirty="0" smtClean="0"/>
              <a:t> </a:t>
            </a:r>
            <a:r>
              <a:rPr lang="nl-NL" sz="1800" dirty="0" err="1" smtClean="0"/>
              <a:t>pathway</a:t>
            </a:r>
            <a:r>
              <a:rPr lang="nl-NL" sz="1800" dirty="0" smtClean="0"/>
              <a:t> (CVT)</a:t>
            </a:r>
          </a:p>
          <a:p>
            <a:r>
              <a:rPr lang="nl-NL" sz="1800" dirty="0" err="1" smtClean="0"/>
              <a:t>Theoretical</a:t>
            </a:r>
            <a:r>
              <a:rPr lang="nl-NL" sz="1800" dirty="0" smtClean="0"/>
              <a:t> </a:t>
            </a:r>
            <a:r>
              <a:rPr lang="nl-NL" sz="1800" dirty="0" err="1" smtClean="0"/>
              <a:t>pathway</a:t>
            </a:r>
            <a:r>
              <a:rPr lang="nl-NL" sz="1800" dirty="0" smtClean="0"/>
              <a:t> (T)</a:t>
            </a:r>
            <a:endParaRPr lang="nl-NL" sz="1800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0" y="0"/>
            <a:ext cx="9144000" cy="8374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3600" b="1" dirty="0" smtClean="0">
                <a:solidFill>
                  <a:schemeClr val="bg1"/>
                </a:solidFill>
                <a:ea typeface="+mj-ea"/>
                <a:cs typeface="+mj-cs"/>
              </a:rPr>
              <a:t>The </a:t>
            </a:r>
            <a:r>
              <a:rPr lang="nl-NL" sz="3600" b="1" dirty="0" err="1" smtClean="0">
                <a:solidFill>
                  <a:schemeClr val="bg1"/>
                </a:solidFill>
                <a:ea typeface="+mj-ea"/>
                <a:cs typeface="+mj-cs"/>
              </a:rPr>
              <a:t>current</a:t>
            </a:r>
            <a:r>
              <a:rPr lang="nl-NL" sz="3600" b="1" dirty="0" smtClean="0">
                <a:solidFill>
                  <a:schemeClr val="bg1"/>
                </a:solidFill>
                <a:ea typeface="+mj-ea"/>
                <a:cs typeface="+mj-cs"/>
              </a:rPr>
              <a:t> PVE (vmbo)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614362" y="1123950"/>
            <a:ext cx="776287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nl-NL" dirty="0" err="1" smtClean="0">
                <a:solidFill>
                  <a:prstClr val="black"/>
                </a:solidFill>
                <a:latin typeface="+mj-lt"/>
              </a:rPr>
              <a:t>Lower</a:t>
            </a:r>
            <a:r>
              <a:rPr lang="nl-NL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nl-NL" dirty="0" err="1" smtClean="0">
                <a:solidFill>
                  <a:prstClr val="black"/>
                </a:solidFill>
                <a:latin typeface="+mj-lt"/>
              </a:rPr>
              <a:t>secondary</a:t>
            </a:r>
            <a:r>
              <a:rPr lang="nl-NL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nl-NL" dirty="0" err="1" smtClean="0">
                <a:solidFill>
                  <a:prstClr val="black"/>
                </a:solidFill>
                <a:latin typeface="+mj-lt"/>
              </a:rPr>
              <a:t>education</a:t>
            </a:r>
            <a:r>
              <a:rPr lang="nl-NL" dirty="0" smtClean="0">
                <a:solidFill>
                  <a:prstClr val="black"/>
                </a:solidFill>
                <a:latin typeface="+mj-lt"/>
              </a:rPr>
              <a:t> (</a:t>
            </a: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grades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1 + 2</a:t>
            </a:r>
            <a:r>
              <a:rPr lang="nl-NL" dirty="0">
                <a:solidFill>
                  <a:prstClr val="black"/>
                </a:solidFill>
                <a:latin typeface="+mj-lt"/>
                <a:cs typeface="Arial" pitchFamily="34" charset="0"/>
              </a:rPr>
              <a:t>); </a:t>
            </a: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compare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SGSE (havo)/PUE (vwo)</a:t>
            </a:r>
          </a:p>
          <a:p>
            <a:pPr marL="342900" lvl="0" indent="-342900">
              <a:spcBef>
                <a:spcPct val="20000"/>
              </a:spcBef>
            </a:pP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Higher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</a:t>
            </a: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secondary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</a:t>
            </a: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education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(</a:t>
            </a:r>
            <a:r>
              <a:rPr lang="nl-NL" dirty="0" err="1" smtClean="0">
                <a:solidFill>
                  <a:prstClr val="black"/>
                </a:solidFill>
                <a:latin typeface="+mj-lt"/>
                <a:cs typeface="Arial" pitchFamily="34" charset="0"/>
              </a:rPr>
              <a:t>grades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3 </a:t>
            </a:r>
            <a:r>
              <a:rPr lang="nl-NL" dirty="0">
                <a:solidFill>
                  <a:prstClr val="black"/>
                </a:solidFill>
                <a:latin typeface="+mj-lt"/>
                <a:cs typeface="Arial" pitchFamily="34" charset="0"/>
              </a:rPr>
              <a:t>+ 4); </a:t>
            </a:r>
            <a:r>
              <a:rPr lang="nl-NL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 4 sectors</a:t>
            </a:r>
            <a:endParaRPr lang="nl-NL" b="1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62024"/>
            <a:ext cx="8229600" cy="838201"/>
          </a:xfrm>
        </p:spPr>
        <p:txBody>
          <a:bodyPr>
            <a:normAutofit/>
          </a:bodyPr>
          <a:lstStyle/>
          <a:p>
            <a:r>
              <a:rPr lang="nl-NL" sz="3600" dirty="0" err="1" smtClean="0"/>
              <a:t>Number</a:t>
            </a:r>
            <a:r>
              <a:rPr lang="nl-NL" sz="3600" dirty="0" smtClean="0"/>
              <a:t> of </a:t>
            </a:r>
            <a:r>
              <a:rPr lang="nl-NL" sz="3600" dirty="0" err="1" smtClean="0"/>
              <a:t>exams</a:t>
            </a:r>
            <a:r>
              <a:rPr lang="nl-NL" sz="3600" dirty="0" smtClean="0"/>
              <a:t>…..</a:t>
            </a:r>
            <a:endParaRPr lang="nl-NL" sz="3600" dirty="0"/>
          </a:p>
        </p:txBody>
      </p:sp>
      <p:sp>
        <p:nvSpPr>
          <p:cNvPr id="5" name="Tekstvak 4"/>
          <p:cNvSpPr txBox="1"/>
          <p:nvPr/>
        </p:nvSpPr>
        <p:spPr>
          <a:xfrm>
            <a:off x="685800" y="2171700"/>
            <a:ext cx="7629525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400" dirty="0" err="1" smtClean="0">
                <a:ea typeface="Calibri"/>
                <a:cs typeface="Times New Roman"/>
              </a:rPr>
              <a:t>Yearly</a:t>
            </a:r>
            <a:r>
              <a:rPr lang="nl-NL" sz="2400" dirty="0" smtClean="0">
                <a:ea typeface="Calibri"/>
                <a:cs typeface="Times New Roman"/>
              </a:rPr>
              <a:t>, a minimum of 114 (!!) different </a:t>
            </a:r>
            <a:r>
              <a:rPr lang="nl-NL" sz="2400" dirty="0" err="1" smtClean="0">
                <a:ea typeface="Calibri"/>
                <a:cs typeface="Times New Roman"/>
              </a:rPr>
              <a:t>final</a:t>
            </a:r>
            <a:r>
              <a:rPr lang="nl-NL" sz="2400" dirty="0" smtClean="0">
                <a:ea typeface="Calibri"/>
                <a:cs typeface="Times New Roman"/>
              </a:rPr>
              <a:t> </a:t>
            </a:r>
            <a:r>
              <a:rPr lang="nl-NL" sz="2400" dirty="0" err="1" smtClean="0">
                <a:ea typeface="Calibri"/>
                <a:cs typeface="Times New Roman"/>
              </a:rPr>
              <a:t>exams</a:t>
            </a:r>
            <a:r>
              <a:rPr lang="nl-NL" sz="2400" dirty="0" smtClean="0">
                <a:ea typeface="Calibri"/>
                <a:cs typeface="Times New Roman"/>
              </a:rPr>
              <a:t> are </a:t>
            </a:r>
            <a:r>
              <a:rPr lang="nl-NL" sz="2400" dirty="0" err="1" smtClean="0">
                <a:ea typeface="Calibri"/>
                <a:cs typeface="Times New Roman"/>
              </a:rPr>
              <a:t>developed</a:t>
            </a:r>
            <a:r>
              <a:rPr lang="nl-NL" sz="2400" dirty="0" smtClean="0">
                <a:ea typeface="Calibri"/>
                <a:cs typeface="Times New Roman"/>
              </a:rPr>
              <a:t> </a:t>
            </a:r>
            <a:r>
              <a:rPr lang="nl-NL" sz="2400" dirty="0" err="1" smtClean="0">
                <a:ea typeface="Calibri"/>
                <a:cs typeface="Times New Roman"/>
              </a:rPr>
              <a:t>for</a:t>
            </a:r>
            <a:r>
              <a:rPr lang="nl-NL" sz="2400" dirty="0" smtClean="0">
                <a:ea typeface="Calibri"/>
                <a:cs typeface="Times New Roman"/>
              </a:rPr>
              <a:t> the </a:t>
            </a:r>
            <a:r>
              <a:rPr lang="nl-NL" sz="2400" dirty="0" err="1" smtClean="0">
                <a:ea typeface="Calibri"/>
                <a:cs typeface="Times New Roman"/>
              </a:rPr>
              <a:t>vocational</a:t>
            </a:r>
            <a:r>
              <a:rPr lang="nl-NL" sz="2400" dirty="0" smtClean="0">
                <a:ea typeface="Calibri"/>
                <a:cs typeface="Times New Roman"/>
              </a:rPr>
              <a:t> </a:t>
            </a:r>
            <a:r>
              <a:rPr lang="nl-NL" sz="2400" dirty="0" err="1" smtClean="0">
                <a:ea typeface="Calibri"/>
                <a:cs typeface="Times New Roman"/>
              </a:rPr>
              <a:t>programmes</a:t>
            </a:r>
            <a:r>
              <a:rPr lang="nl-NL" sz="2400" dirty="0" smtClean="0">
                <a:ea typeface="Calibri"/>
                <a:cs typeface="Times New Roman"/>
              </a:rPr>
              <a:t> in PVE (vmbo) [</a:t>
            </a:r>
            <a:r>
              <a:rPr lang="nl-NL" sz="2400" dirty="0" err="1" smtClean="0">
                <a:ea typeface="Calibri"/>
                <a:cs typeface="Times New Roman"/>
              </a:rPr>
              <a:t>departments</a:t>
            </a:r>
            <a:r>
              <a:rPr lang="nl-NL" sz="2400" dirty="0" smtClean="0">
                <a:ea typeface="Calibri"/>
                <a:cs typeface="Times New Roman"/>
              </a:rPr>
              <a:t> x 3 </a:t>
            </a:r>
            <a:r>
              <a:rPr lang="nl-NL" sz="2400" dirty="0" err="1" smtClean="0">
                <a:ea typeface="Calibri"/>
                <a:cs typeface="Times New Roman"/>
              </a:rPr>
              <a:t>pathways</a:t>
            </a:r>
            <a:r>
              <a:rPr lang="nl-NL" sz="2400" dirty="0" smtClean="0">
                <a:ea typeface="Calibri"/>
                <a:cs typeface="Times New Roman"/>
              </a:rPr>
              <a:t>]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0" y="0"/>
            <a:ext cx="9144000" cy="8374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3600" b="1" dirty="0" smtClean="0">
                <a:solidFill>
                  <a:schemeClr val="bg1"/>
                </a:solidFill>
                <a:ea typeface="+mj-ea"/>
                <a:cs typeface="+mj-cs"/>
              </a:rPr>
              <a:t>The </a:t>
            </a:r>
            <a:r>
              <a:rPr lang="nl-NL" sz="3600" b="1" dirty="0" err="1" smtClean="0">
                <a:solidFill>
                  <a:schemeClr val="bg1"/>
                </a:solidFill>
                <a:ea typeface="+mj-ea"/>
                <a:cs typeface="+mj-cs"/>
              </a:rPr>
              <a:t>current</a:t>
            </a:r>
            <a:r>
              <a:rPr lang="nl-NL" sz="3600" b="1" dirty="0" smtClean="0">
                <a:solidFill>
                  <a:schemeClr val="bg1"/>
                </a:solidFill>
                <a:ea typeface="+mj-ea"/>
                <a:cs typeface="+mj-cs"/>
              </a:rPr>
              <a:t> PVE (vmbo)</a:t>
            </a:r>
            <a:endParaRPr lang="nl-NL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j.vanhilten\AppData\Local\Microsoft\Windows\Temporary Internet Files\Content.IE5\JZ56BCR1\MC9000886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58" y="3751300"/>
            <a:ext cx="1366838" cy="107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.vanhilten\AppData\Local\Microsoft\Windows\Temporary Internet Files\Content.IE5\JZ56BCR1\MP90038531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6" y="3751300"/>
            <a:ext cx="1373504" cy="98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8099"/>
            <a:ext cx="8229600" cy="534878"/>
          </a:xfrm>
        </p:spPr>
        <p:txBody>
          <a:bodyPr>
            <a:noAutofit/>
          </a:bodyPr>
          <a:lstStyle/>
          <a:p>
            <a:r>
              <a:rPr lang="nl-NL" sz="3600" b="1" dirty="0" smtClean="0"/>
              <a:t>Reform </a:t>
            </a:r>
            <a:r>
              <a:rPr lang="nl-NL" sz="3600" b="1" dirty="0" err="1" smtClean="0"/>
              <a:t>aims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825" y="1701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2800" b="1" dirty="0" smtClean="0">
              <a:solidFill>
                <a:srgbClr val="FF0000"/>
              </a:solidFill>
            </a:endParaRPr>
          </a:p>
          <a:p>
            <a:r>
              <a:rPr lang="nl-NL" sz="2800" dirty="0" err="1" smtClean="0"/>
              <a:t>Stable</a:t>
            </a:r>
            <a:r>
              <a:rPr lang="nl-NL" sz="2800" dirty="0" smtClean="0"/>
              <a:t> in the </a:t>
            </a:r>
            <a:r>
              <a:rPr lang="nl-NL" sz="2800" dirty="0" err="1" smtClean="0"/>
              <a:t>future</a:t>
            </a:r>
            <a:r>
              <a:rPr lang="nl-NL" sz="2800" dirty="0" smtClean="0"/>
              <a:t>:</a:t>
            </a:r>
          </a:p>
          <a:p>
            <a:pPr>
              <a:buNone/>
            </a:pPr>
            <a:r>
              <a:rPr lang="nl-NL" sz="2800" dirty="0" smtClean="0"/>
              <a:t>	- </a:t>
            </a:r>
            <a:r>
              <a:rPr lang="nl-NL" sz="2800" dirty="0" err="1" smtClean="0"/>
              <a:t>Organisable</a:t>
            </a:r>
            <a:r>
              <a:rPr lang="nl-NL" sz="2800" dirty="0" smtClean="0"/>
              <a:t> </a:t>
            </a:r>
          </a:p>
          <a:p>
            <a:pPr>
              <a:buNone/>
            </a:pPr>
            <a:r>
              <a:rPr lang="nl-NL" sz="2800" dirty="0" smtClean="0"/>
              <a:t>	- Development of SSVE (mbo)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labour</a:t>
            </a:r>
            <a:r>
              <a:rPr lang="nl-NL" sz="2800" dirty="0" smtClean="0"/>
              <a:t> market</a:t>
            </a:r>
          </a:p>
          <a:p>
            <a:r>
              <a:rPr lang="nl-NL" sz="2800" dirty="0" err="1" smtClean="0"/>
              <a:t>Recognizable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well-</a:t>
            </a:r>
            <a:r>
              <a:rPr lang="nl-NL" sz="2800" dirty="0" err="1" smtClean="0"/>
              <a:t>organized</a:t>
            </a:r>
            <a:r>
              <a:rPr lang="nl-NL" sz="2800" dirty="0" smtClean="0"/>
              <a:t> </a:t>
            </a:r>
          </a:p>
          <a:p>
            <a:r>
              <a:rPr lang="nl-NL" sz="2800" dirty="0" err="1" smtClean="0"/>
              <a:t>Improved</a:t>
            </a:r>
            <a:r>
              <a:rPr lang="nl-NL" sz="2800" dirty="0" smtClean="0"/>
              <a:t> </a:t>
            </a:r>
            <a:r>
              <a:rPr lang="nl-NL" sz="2800" dirty="0" err="1" smtClean="0"/>
              <a:t>connection</a:t>
            </a:r>
            <a:r>
              <a:rPr lang="nl-NL" sz="2800" dirty="0" smtClean="0"/>
              <a:t> </a:t>
            </a:r>
            <a:r>
              <a:rPr lang="nl-NL" sz="2800" dirty="0" err="1" smtClean="0"/>
              <a:t>with</a:t>
            </a:r>
            <a:r>
              <a:rPr lang="nl-NL" sz="2800" dirty="0" smtClean="0"/>
              <a:t> </a:t>
            </a:r>
            <a:r>
              <a:rPr lang="nl-NL" sz="2800" dirty="0" err="1" smtClean="0"/>
              <a:t>continuing</a:t>
            </a:r>
            <a:r>
              <a:rPr lang="nl-NL" sz="2800" dirty="0" smtClean="0"/>
              <a:t> </a:t>
            </a:r>
            <a:r>
              <a:rPr lang="nl-NL" sz="2800" dirty="0" err="1" smtClean="0"/>
              <a:t>education</a:t>
            </a:r>
            <a:endParaRPr lang="nl-NL" sz="2800" dirty="0"/>
          </a:p>
          <a:p>
            <a:r>
              <a:rPr lang="nl-NL" sz="2800" dirty="0" smtClean="0"/>
              <a:t>PVE (vmbo) = basis of </a:t>
            </a:r>
            <a:r>
              <a:rPr lang="nl-NL" sz="2800" dirty="0" smtClean="0">
                <a:solidFill>
                  <a:srgbClr val="FF0000"/>
                </a:solidFill>
              </a:rPr>
              <a:t>beroepskolom</a:t>
            </a: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 smtClean="0">
              <a:solidFill>
                <a:srgbClr val="FF0000"/>
              </a:solidFill>
            </a:endParaRP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 smtClean="0">
              <a:solidFill>
                <a:srgbClr val="FF0000"/>
              </a:solidFill>
            </a:endParaRPr>
          </a:p>
          <a:p>
            <a:endParaRPr lang="nl-NL" sz="2800" dirty="0">
              <a:solidFill>
                <a:srgbClr val="FF0000"/>
              </a:solidFill>
            </a:endParaRPr>
          </a:p>
          <a:p>
            <a:endParaRPr lang="nl-NL" sz="2800" dirty="0" smtClean="0">
              <a:solidFill>
                <a:srgbClr val="FF0000"/>
              </a:solidFill>
            </a:endParaRPr>
          </a:p>
          <a:p>
            <a:endParaRPr lang="nl-NL" sz="28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0" y="0"/>
            <a:ext cx="9144000" cy="5890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b="1" dirty="0" err="1" smtClean="0">
                <a:solidFill>
                  <a:schemeClr val="bg1"/>
                </a:solidFill>
              </a:rPr>
              <a:t>Innovation</a:t>
            </a:r>
            <a:r>
              <a:rPr lang="nl-NL" sz="2400" b="1" dirty="0" smtClean="0">
                <a:solidFill>
                  <a:schemeClr val="bg1"/>
                </a:solidFill>
              </a:rPr>
              <a:t> of </a:t>
            </a:r>
            <a:r>
              <a:rPr lang="nl-NL" sz="2400" b="1" dirty="0" err="1" smtClean="0">
                <a:solidFill>
                  <a:schemeClr val="bg1"/>
                </a:solidFill>
              </a:rPr>
              <a:t>vocational</a:t>
            </a:r>
            <a:r>
              <a:rPr lang="nl-NL" sz="2400" b="1" dirty="0" smtClean="0">
                <a:solidFill>
                  <a:schemeClr val="bg1"/>
                </a:solidFill>
              </a:rPr>
              <a:t> </a:t>
            </a:r>
            <a:r>
              <a:rPr lang="nl-NL" sz="2400" b="1" dirty="0" err="1" smtClean="0">
                <a:solidFill>
                  <a:schemeClr val="bg1"/>
                </a:solidFill>
              </a:rPr>
              <a:t>programmes</a:t>
            </a:r>
            <a:r>
              <a:rPr lang="nl-NL" sz="2400" b="1" dirty="0" smtClean="0">
                <a:solidFill>
                  <a:schemeClr val="bg1"/>
                </a:solidFill>
              </a:rPr>
              <a:t> in PVE (vmbo)</a:t>
            </a:r>
          </a:p>
        </p:txBody>
      </p:sp>
    </p:spTree>
    <p:extLst>
      <p:ext uri="{BB962C8B-B14F-4D97-AF65-F5344CB8AC3E}">
        <p14:creationId xmlns:p14="http://schemas.microsoft.com/office/powerpoint/2010/main" val="173045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8099"/>
            <a:ext cx="8229600" cy="534878"/>
          </a:xfrm>
        </p:spPr>
        <p:txBody>
          <a:bodyPr>
            <a:noAutofit/>
          </a:bodyPr>
          <a:lstStyle/>
          <a:p>
            <a:r>
              <a:rPr lang="nl-NL" sz="3600" b="1" dirty="0" smtClean="0"/>
              <a:t>Frame </a:t>
            </a:r>
            <a:r>
              <a:rPr lang="nl-NL" sz="3600" b="1" dirty="0" err="1" smtClean="0"/>
              <a:t>works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825" y="1701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nl-NL" sz="2800" b="1" dirty="0" smtClean="0">
              <a:solidFill>
                <a:srgbClr val="FF0000"/>
              </a:solidFill>
            </a:endParaRPr>
          </a:p>
          <a:p>
            <a:r>
              <a:rPr lang="nl-NL" sz="2800" dirty="0" smtClean="0"/>
              <a:t>PVE is basis </a:t>
            </a:r>
            <a:r>
              <a:rPr lang="nl-NL" sz="2800" dirty="0" err="1" smtClean="0"/>
              <a:t>for</a:t>
            </a:r>
            <a:r>
              <a:rPr lang="nl-NL" sz="2800" dirty="0" smtClean="0"/>
              <a:t> beroepskolom: </a:t>
            </a:r>
            <a:r>
              <a:rPr lang="nl-NL" sz="2800" dirty="0" err="1" smtClean="0"/>
              <a:t>students</a:t>
            </a:r>
            <a:r>
              <a:rPr lang="nl-NL" sz="2800" dirty="0" smtClean="0"/>
              <a:t> </a:t>
            </a:r>
            <a:r>
              <a:rPr lang="nl-NL" sz="2800" dirty="0" err="1" smtClean="0"/>
              <a:t>orientate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get </a:t>
            </a:r>
            <a:r>
              <a:rPr lang="nl-NL" sz="2800" dirty="0" err="1" smtClean="0"/>
              <a:t>prepared</a:t>
            </a:r>
            <a:endParaRPr lang="nl-NL" sz="2800" dirty="0"/>
          </a:p>
          <a:p>
            <a:r>
              <a:rPr lang="nl-NL" sz="2800" dirty="0" smtClean="0"/>
              <a:t>CEG </a:t>
            </a:r>
            <a:r>
              <a:rPr lang="nl-NL" sz="2800" dirty="0" err="1" smtClean="0"/>
              <a:t>for</a:t>
            </a:r>
            <a:r>
              <a:rPr lang="nl-NL" sz="2800" dirty="0" smtClean="0"/>
              <a:t> </a:t>
            </a:r>
            <a:r>
              <a:rPr lang="nl-NL" sz="2800" dirty="0" err="1" smtClean="0"/>
              <a:t>everyone</a:t>
            </a:r>
            <a:r>
              <a:rPr lang="nl-NL" sz="2800" dirty="0" smtClean="0"/>
              <a:t>: </a:t>
            </a:r>
            <a:r>
              <a:rPr lang="nl-NL" sz="2800" dirty="0" err="1" smtClean="0"/>
              <a:t>students</a:t>
            </a:r>
            <a:r>
              <a:rPr lang="nl-NL" sz="2800" dirty="0" smtClean="0"/>
              <a:t> </a:t>
            </a:r>
            <a:r>
              <a:rPr lang="nl-NL" sz="2800" dirty="0" err="1" smtClean="0"/>
              <a:t>who</a:t>
            </a:r>
            <a:r>
              <a:rPr lang="nl-NL" sz="2800" dirty="0" smtClean="0"/>
              <a:t> </a:t>
            </a:r>
            <a:r>
              <a:rPr lang="nl-NL" sz="2800" dirty="0" err="1" smtClean="0"/>
              <a:t>decide</a:t>
            </a:r>
            <a:r>
              <a:rPr lang="nl-NL" sz="2800" dirty="0" smtClean="0"/>
              <a:t> </a:t>
            </a:r>
            <a:r>
              <a:rPr lang="nl-NL" sz="2800" dirty="0" err="1" smtClean="0"/>
              <a:t>early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late</a:t>
            </a:r>
          </a:p>
          <a:p>
            <a:r>
              <a:rPr lang="nl-NL" sz="2800" dirty="0" err="1" smtClean="0"/>
              <a:t>Amount</a:t>
            </a:r>
            <a:r>
              <a:rPr lang="nl-NL" sz="2800" dirty="0" smtClean="0"/>
              <a:t> of </a:t>
            </a:r>
            <a:r>
              <a:rPr lang="nl-NL" sz="2800" dirty="0" err="1" smtClean="0"/>
              <a:t>programmes</a:t>
            </a:r>
            <a:r>
              <a:rPr lang="nl-NL" sz="2800" dirty="0" smtClean="0"/>
              <a:t>: </a:t>
            </a:r>
            <a:r>
              <a:rPr lang="nl-NL" sz="2800" dirty="0" err="1" smtClean="0"/>
              <a:t>organizable</a:t>
            </a:r>
            <a:r>
              <a:rPr lang="nl-NL" sz="2800" dirty="0" smtClean="0"/>
              <a:t>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efficient</a:t>
            </a:r>
            <a:endParaRPr lang="nl-NL" sz="2800" dirty="0" smtClean="0"/>
          </a:p>
          <a:p>
            <a:r>
              <a:rPr lang="nl-NL" sz="2800" dirty="0" err="1" smtClean="0"/>
              <a:t>One</a:t>
            </a:r>
            <a:r>
              <a:rPr lang="nl-NL" sz="2800" dirty="0" smtClean="0"/>
              <a:t> </a:t>
            </a:r>
            <a:r>
              <a:rPr lang="nl-NL" sz="2800" dirty="0" err="1" smtClean="0"/>
              <a:t>central</a:t>
            </a:r>
            <a:r>
              <a:rPr lang="nl-NL" sz="2800" dirty="0" smtClean="0"/>
              <a:t> </a:t>
            </a:r>
            <a:r>
              <a:rPr lang="nl-NL" sz="2800" dirty="0" err="1" smtClean="0"/>
              <a:t>programme</a:t>
            </a:r>
            <a:r>
              <a:rPr lang="nl-NL" sz="2800" dirty="0" smtClean="0"/>
              <a:t> </a:t>
            </a:r>
            <a:r>
              <a:rPr lang="nl-NL" sz="2800" dirty="0" err="1" smtClean="0"/>
              <a:t>for</a:t>
            </a:r>
            <a:r>
              <a:rPr lang="nl-NL" sz="2800" dirty="0" smtClean="0"/>
              <a:t> </a:t>
            </a:r>
            <a:r>
              <a:rPr lang="nl-NL" sz="2800" dirty="0" err="1" smtClean="0"/>
              <a:t>every</a:t>
            </a:r>
            <a:r>
              <a:rPr lang="nl-NL" sz="2800" dirty="0" smtClean="0"/>
              <a:t> sector</a:t>
            </a:r>
          </a:p>
          <a:p>
            <a:r>
              <a:rPr lang="nl-NL" sz="2800" dirty="0" err="1" smtClean="0"/>
              <a:t>Optional</a:t>
            </a:r>
            <a:r>
              <a:rPr lang="nl-NL" sz="2800" dirty="0" smtClean="0"/>
              <a:t> </a:t>
            </a:r>
            <a:r>
              <a:rPr lang="nl-NL" sz="2800" dirty="0" err="1" smtClean="0"/>
              <a:t>programmes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</a:t>
            </a:r>
            <a:r>
              <a:rPr lang="nl-NL" sz="2800" dirty="0" err="1" smtClean="0"/>
              <a:t>deepen</a:t>
            </a:r>
            <a:r>
              <a:rPr lang="nl-NL" sz="2800" dirty="0" smtClean="0"/>
              <a:t> or </a:t>
            </a:r>
            <a:r>
              <a:rPr lang="nl-NL" sz="2800" dirty="0" err="1" smtClean="0"/>
              <a:t>broaden</a:t>
            </a:r>
            <a:endParaRPr lang="nl-NL" sz="2800" dirty="0" smtClean="0"/>
          </a:p>
          <a:p>
            <a:r>
              <a:rPr lang="nl-NL" sz="2800" dirty="0" err="1" smtClean="0"/>
              <a:t>Clear</a:t>
            </a:r>
            <a:r>
              <a:rPr lang="nl-NL" sz="2800" dirty="0" smtClean="0"/>
              <a:t> </a:t>
            </a:r>
            <a:r>
              <a:rPr lang="nl-NL" sz="2800" dirty="0" err="1" smtClean="0"/>
              <a:t>distinction</a:t>
            </a:r>
            <a:r>
              <a:rPr lang="nl-NL" sz="2800" dirty="0" smtClean="0"/>
              <a:t> </a:t>
            </a:r>
            <a:r>
              <a:rPr lang="nl-NL" sz="2800" dirty="0" err="1" smtClean="0"/>
              <a:t>between</a:t>
            </a:r>
            <a:r>
              <a:rPr lang="nl-NL" sz="2800" dirty="0" smtClean="0"/>
              <a:t> </a:t>
            </a:r>
            <a:r>
              <a:rPr lang="nl-NL" sz="2800" dirty="0" err="1" smtClean="0">
                <a:solidFill>
                  <a:srgbClr val="FF0000"/>
                </a:solidFill>
              </a:rPr>
              <a:t>learning</a:t>
            </a:r>
            <a:r>
              <a:rPr lang="nl-NL" sz="2800" dirty="0" smtClean="0">
                <a:solidFill>
                  <a:srgbClr val="FF0000"/>
                </a:solidFill>
              </a:rPr>
              <a:t> </a:t>
            </a:r>
            <a:r>
              <a:rPr lang="nl-NL" sz="2800" dirty="0" err="1" smtClean="0">
                <a:solidFill>
                  <a:srgbClr val="FF0000"/>
                </a:solidFill>
              </a:rPr>
              <a:t>pathways</a:t>
            </a:r>
            <a:endParaRPr lang="nl-NL" sz="2800" dirty="0" smtClean="0">
              <a:solidFill>
                <a:srgbClr val="FF0000"/>
              </a:solidFill>
            </a:endParaRPr>
          </a:p>
          <a:p>
            <a:r>
              <a:rPr lang="nl-NL" sz="2800" dirty="0" smtClean="0"/>
              <a:t>CSPE as important </a:t>
            </a:r>
            <a:r>
              <a:rPr lang="nl-NL" sz="2800" dirty="0" err="1" smtClean="0"/>
              <a:t>guarantee</a:t>
            </a:r>
            <a:r>
              <a:rPr lang="nl-NL" sz="2800" dirty="0" smtClean="0"/>
              <a:t>, as well as 0-version </a:t>
            </a:r>
            <a:r>
              <a:rPr lang="nl-NL" sz="2800" dirty="0" err="1" smtClean="0"/>
              <a:t>proof</a:t>
            </a:r>
            <a:r>
              <a:rPr lang="nl-NL" sz="2800" dirty="0" smtClean="0"/>
              <a:t> of </a:t>
            </a:r>
            <a:r>
              <a:rPr lang="nl-NL" sz="2800" dirty="0" err="1" smtClean="0"/>
              <a:t>competence</a:t>
            </a:r>
            <a:endParaRPr lang="nl-NL" sz="2800" dirty="0" smtClean="0"/>
          </a:p>
          <a:p>
            <a:r>
              <a:rPr lang="nl-NL" sz="2800" dirty="0" smtClean="0"/>
              <a:t>Connection </a:t>
            </a:r>
            <a:r>
              <a:rPr lang="nl-NL" sz="2800" dirty="0" err="1" smtClean="0"/>
              <a:t>continuing</a:t>
            </a:r>
            <a:r>
              <a:rPr lang="nl-NL" sz="2800" dirty="0" smtClean="0"/>
              <a:t> </a:t>
            </a:r>
            <a:r>
              <a:rPr lang="nl-NL" sz="2800" dirty="0" err="1" smtClean="0"/>
              <a:t>education</a:t>
            </a:r>
            <a:r>
              <a:rPr lang="nl-NL" sz="2800" dirty="0" smtClean="0"/>
              <a:t>, </a:t>
            </a:r>
            <a:r>
              <a:rPr lang="nl-NL" sz="2800" dirty="0" err="1" smtClean="0"/>
              <a:t>vocational</a:t>
            </a:r>
            <a:r>
              <a:rPr lang="nl-NL" sz="2800" dirty="0" smtClean="0"/>
              <a:t> </a:t>
            </a:r>
            <a:r>
              <a:rPr lang="nl-NL" sz="2800" dirty="0" err="1" smtClean="0"/>
              <a:t>practice</a:t>
            </a:r>
            <a:r>
              <a:rPr lang="nl-NL" sz="2800" dirty="0" smtClean="0"/>
              <a:t>, </a:t>
            </a:r>
            <a:r>
              <a:rPr lang="nl-NL" sz="2800" dirty="0" err="1" smtClean="0"/>
              <a:t>and</a:t>
            </a:r>
            <a:r>
              <a:rPr lang="nl-NL" sz="2800" dirty="0" smtClean="0"/>
              <a:t> </a:t>
            </a:r>
            <a:r>
              <a:rPr lang="nl-NL" sz="2800" dirty="0" err="1" smtClean="0"/>
              <a:t>labour</a:t>
            </a:r>
            <a:r>
              <a:rPr lang="nl-NL" sz="2800" dirty="0" smtClean="0"/>
              <a:t> market:</a:t>
            </a:r>
          </a:p>
          <a:p>
            <a:pPr lvl="1"/>
            <a:r>
              <a:rPr lang="nl-NL" sz="2400" dirty="0" smtClean="0"/>
              <a:t>Development of SSVE (mbo)</a:t>
            </a:r>
          </a:p>
          <a:p>
            <a:pPr lvl="1"/>
            <a:r>
              <a:rPr lang="nl-NL" sz="2400" dirty="0" smtClean="0"/>
              <a:t>Space </a:t>
            </a:r>
            <a:r>
              <a:rPr lang="nl-NL" sz="2400" dirty="0" err="1" smtClean="0"/>
              <a:t>for</a:t>
            </a:r>
            <a:r>
              <a:rPr lang="nl-NL" sz="2400" dirty="0" smtClean="0"/>
              <a:t> </a:t>
            </a:r>
            <a:r>
              <a:rPr lang="nl-NL" sz="2400" dirty="0" err="1" smtClean="0"/>
              <a:t>regional</a:t>
            </a:r>
            <a:r>
              <a:rPr lang="nl-NL" sz="2400" dirty="0" smtClean="0"/>
              <a:t> </a:t>
            </a:r>
            <a:r>
              <a:rPr lang="nl-NL" sz="2400" dirty="0" err="1" smtClean="0"/>
              <a:t>interpretation</a:t>
            </a:r>
            <a:endParaRPr lang="nl-NL" sz="2400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0" y="0"/>
            <a:ext cx="9144000" cy="5890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b="1" dirty="0" err="1">
                <a:solidFill>
                  <a:schemeClr val="bg1"/>
                </a:solidFill>
              </a:rPr>
              <a:t>Innovation</a:t>
            </a:r>
            <a:r>
              <a:rPr lang="nl-NL" sz="2400" b="1" dirty="0">
                <a:solidFill>
                  <a:schemeClr val="bg1"/>
                </a:solidFill>
              </a:rPr>
              <a:t> of </a:t>
            </a:r>
            <a:r>
              <a:rPr lang="nl-NL" sz="2400" b="1" dirty="0" err="1">
                <a:solidFill>
                  <a:schemeClr val="bg1"/>
                </a:solidFill>
              </a:rPr>
              <a:t>vocational</a:t>
            </a:r>
            <a:r>
              <a:rPr lang="nl-NL" sz="2400" b="1" dirty="0">
                <a:solidFill>
                  <a:schemeClr val="bg1"/>
                </a:solidFill>
              </a:rPr>
              <a:t> </a:t>
            </a:r>
            <a:r>
              <a:rPr lang="nl-NL" sz="2400" b="1" dirty="0" err="1">
                <a:solidFill>
                  <a:schemeClr val="bg1"/>
                </a:solidFill>
              </a:rPr>
              <a:t>programmes</a:t>
            </a:r>
            <a:r>
              <a:rPr lang="nl-NL" sz="2400" b="1" dirty="0">
                <a:solidFill>
                  <a:schemeClr val="bg1"/>
                </a:solidFill>
              </a:rPr>
              <a:t> in PVE (vmbo)</a:t>
            </a:r>
          </a:p>
        </p:txBody>
      </p:sp>
    </p:spTree>
    <p:extLst>
      <p:ext uri="{BB962C8B-B14F-4D97-AF65-F5344CB8AC3E}">
        <p14:creationId xmlns:p14="http://schemas.microsoft.com/office/powerpoint/2010/main" val="408486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>
            <a:spLocks noChangeAspect="1"/>
          </p:cNvSpPr>
          <p:nvPr/>
        </p:nvSpPr>
        <p:spPr>
          <a:xfrm>
            <a:off x="2556600" y="3429000"/>
            <a:ext cx="720000" cy="7200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>
            <a:spLocks noChangeAspect="1"/>
          </p:cNvSpPr>
          <p:nvPr/>
        </p:nvSpPr>
        <p:spPr>
          <a:xfrm>
            <a:off x="3267830" y="3428466"/>
            <a:ext cx="720000" cy="7200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>
            <a:spLocks noChangeAspect="1"/>
          </p:cNvSpPr>
          <p:nvPr/>
        </p:nvSpPr>
        <p:spPr>
          <a:xfrm>
            <a:off x="2556600" y="4148466"/>
            <a:ext cx="720000" cy="7200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>
            <a:spLocks noChangeAspect="1"/>
          </p:cNvSpPr>
          <p:nvPr/>
        </p:nvSpPr>
        <p:spPr>
          <a:xfrm>
            <a:off x="3267830" y="4149000"/>
            <a:ext cx="720000" cy="7200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>
            <a:spLocks noChangeAspect="1"/>
          </p:cNvSpPr>
          <p:nvPr/>
        </p:nvSpPr>
        <p:spPr>
          <a:xfrm>
            <a:off x="2799830" y="3685700"/>
            <a:ext cx="936000" cy="936000"/>
          </a:xfrm>
          <a:prstGeom prst="ellipse">
            <a:avLst/>
          </a:prstGeom>
          <a:gradFill>
            <a:gsLst>
              <a:gs pos="0">
                <a:srgbClr val="0066FF"/>
              </a:gs>
              <a:gs pos="30000">
                <a:srgbClr val="0099FF"/>
              </a:gs>
              <a:gs pos="100000">
                <a:schemeClr val="accent6">
                  <a:lumMod val="20000"/>
                  <a:lumOff val="80000"/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/>
          </a:p>
        </p:txBody>
      </p:sp>
      <p:sp>
        <p:nvSpPr>
          <p:cNvPr id="104" name="Afgeronde rechthoek 103"/>
          <p:cNvSpPr/>
          <p:nvPr/>
        </p:nvSpPr>
        <p:spPr>
          <a:xfrm>
            <a:off x="4201756" y="3937794"/>
            <a:ext cx="1872208" cy="68390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b="1" dirty="0" smtClean="0"/>
              <a:t>4 </a:t>
            </a:r>
            <a:r>
              <a:rPr lang="nl-NL" b="1" dirty="0" smtClean="0">
                <a:solidFill>
                  <a:srgbClr val="FF0000"/>
                </a:solidFill>
              </a:rPr>
              <a:t>Profile</a:t>
            </a:r>
            <a:r>
              <a:rPr lang="nl-NL" b="1" dirty="0" smtClean="0">
                <a:solidFill>
                  <a:schemeClr val="tx1"/>
                </a:solidFill>
              </a:rPr>
              <a:t> </a:t>
            </a:r>
            <a:r>
              <a:rPr lang="nl-NL" b="1" dirty="0" err="1" smtClean="0">
                <a:solidFill>
                  <a:schemeClr val="tx1"/>
                </a:solidFill>
              </a:rPr>
              <a:t>programmes</a:t>
            </a:r>
            <a:endParaRPr lang="nl-NL" b="1" dirty="0"/>
          </a:p>
        </p:txBody>
      </p:sp>
      <p:sp>
        <p:nvSpPr>
          <p:cNvPr id="106" name="Afgeronde rechthoek 105"/>
          <p:cNvSpPr/>
          <p:nvPr/>
        </p:nvSpPr>
        <p:spPr>
          <a:xfrm>
            <a:off x="6768015" y="3937793"/>
            <a:ext cx="1872208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err="1" smtClean="0"/>
              <a:t>Final</a:t>
            </a:r>
            <a:r>
              <a:rPr lang="nl-NL" b="1" dirty="0" smtClean="0"/>
              <a:t> </a:t>
            </a:r>
            <a:r>
              <a:rPr lang="nl-NL" b="1" dirty="0" err="1" smtClean="0"/>
              <a:t>Exams</a:t>
            </a:r>
            <a:endParaRPr lang="nl-NL" b="1" dirty="0"/>
          </a:p>
        </p:txBody>
      </p:sp>
      <p:sp>
        <p:nvSpPr>
          <p:cNvPr id="107" name="Rechthoek 106"/>
          <p:cNvSpPr/>
          <p:nvPr/>
        </p:nvSpPr>
        <p:spPr>
          <a:xfrm>
            <a:off x="2411552" y="3307036"/>
            <a:ext cx="3816423" cy="1683140"/>
          </a:xfrm>
          <a:prstGeom prst="rect">
            <a:avLst/>
          </a:prstGeom>
          <a:noFill/>
          <a:ln w="317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9" name="Rechte verbindingslijn met pijl 108"/>
          <p:cNvCxnSpPr/>
          <p:nvPr/>
        </p:nvCxnSpPr>
        <p:spPr>
          <a:xfrm>
            <a:off x="6371991" y="4153817"/>
            <a:ext cx="324016" cy="0"/>
          </a:xfrm>
          <a:prstGeom prst="straightConnector1">
            <a:avLst/>
          </a:prstGeom>
          <a:ln w="31750">
            <a:solidFill>
              <a:schemeClr val="accent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Afgeronde rechthoek 111"/>
          <p:cNvSpPr/>
          <p:nvPr/>
        </p:nvSpPr>
        <p:spPr>
          <a:xfrm>
            <a:off x="4201756" y="1593025"/>
            <a:ext cx="1872208" cy="7350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nl-NL" b="1" dirty="0" smtClean="0"/>
              <a:t>4 </a:t>
            </a:r>
            <a:r>
              <a:rPr lang="nl-NL" b="1" dirty="0" err="1" smtClean="0">
                <a:solidFill>
                  <a:srgbClr val="FF0000"/>
                </a:solidFill>
              </a:rPr>
              <a:t>Optional</a:t>
            </a:r>
            <a:r>
              <a:rPr lang="nl-NL" b="1" dirty="0">
                <a:solidFill>
                  <a:schemeClr val="tx1"/>
                </a:solidFill>
              </a:rPr>
              <a:t> </a:t>
            </a:r>
            <a:r>
              <a:rPr lang="nl-NL" b="1" dirty="0" err="1" smtClean="0">
                <a:solidFill>
                  <a:schemeClr val="tx1"/>
                </a:solidFill>
              </a:rPr>
              <a:t>programmes</a:t>
            </a:r>
            <a:endParaRPr lang="nl-NL" b="1" dirty="0"/>
          </a:p>
        </p:txBody>
      </p:sp>
      <p:sp>
        <p:nvSpPr>
          <p:cNvPr id="118" name="Afgeronde rechthoek 117"/>
          <p:cNvSpPr/>
          <p:nvPr/>
        </p:nvSpPr>
        <p:spPr>
          <a:xfrm>
            <a:off x="6757821" y="1593027"/>
            <a:ext cx="1872208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School </a:t>
            </a:r>
            <a:r>
              <a:rPr lang="nl-NL" b="1" dirty="0" err="1" smtClean="0"/>
              <a:t>Exams</a:t>
            </a:r>
            <a:endParaRPr lang="nl-NL" b="1" dirty="0"/>
          </a:p>
        </p:txBody>
      </p:sp>
      <p:cxnSp>
        <p:nvCxnSpPr>
          <p:cNvPr id="119" name="Rechte verbindingslijn met pijl 118"/>
          <p:cNvCxnSpPr/>
          <p:nvPr/>
        </p:nvCxnSpPr>
        <p:spPr>
          <a:xfrm>
            <a:off x="6361797" y="1809051"/>
            <a:ext cx="324016" cy="0"/>
          </a:xfrm>
          <a:prstGeom prst="straightConnector1">
            <a:avLst/>
          </a:prstGeom>
          <a:ln w="31750">
            <a:solidFill>
              <a:schemeClr val="accent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hteraccolade 130"/>
          <p:cNvSpPr/>
          <p:nvPr/>
        </p:nvSpPr>
        <p:spPr>
          <a:xfrm rot="16200000">
            <a:off x="1941506" y="262872"/>
            <a:ext cx="714076" cy="3806434"/>
          </a:xfrm>
          <a:prstGeom prst="rightBrac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6" name="Rechte verbindingslijn met pijl 135"/>
          <p:cNvCxnSpPr>
            <a:stCxn id="131" idx="1"/>
            <a:endCxn id="112" idx="1"/>
          </p:cNvCxnSpPr>
          <p:nvPr/>
        </p:nvCxnSpPr>
        <p:spPr>
          <a:xfrm>
            <a:off x="2298544" y="1809051"/>
            <a:ext cx="1903212" cy="151506"/>
          </a:xfrm>
          <a:prstGeom prst="straightConnector1">
            <a:avLst/>
          </a:prstGeom>
          <a:ln w="31750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ep 1"/>
          <p:cNvGrpSpPr/>
          <p:nvPr/>
        </p:nvGrpSpPr>
        <p:grpSpPr>
          <a:xfrm>
            <a:off x="539343" y="2328088"/>
            <a:ext cx="3457337" cy="3643229"/>
            <a:chOff x="539343" y="2328088"/>
            <a:chExt cx="3457337" cy="3643229"/>
          </a:xfrm>
        </p:grpSpPr>
        <p:sp>
          <p:nvSpPr>
            <p:cNvPr id="16" name="Rechthoek 15"/>
            <p:cNvSpPr>
              <a:spLocks noChangeAspect="1"/>
            </p:cNvSpPr>
            <p:nvPr/>
          </p:nvSpPr>
          <p:spPr>
            <a:xfrm>
              <a:off x="3276600" y="2341704"/>
              <a:ext cx="720000" cy="7200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>
              <a:spLocks noChangeAspect="1"/>
            </p:cNvSpPr>
            <p:nvPr/>
          </p:nvSpPr>
          <p:spPr>
            <a:xfrm>
              <a:off x="3456680" y="2523896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63" name="Rechthoek 62"/>
            <p:cNvSpPr>
              <a:spLocks noChangeAspect="1"/>
            </p:cNvSpPr>
            <p:nvPr/>
          </p:nvSpPr>
          <p:spPr>
            <a:xfrm>
              <a:off x="2369621" y="2340935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Ovaal 63"/>
            <p:cNvSpPr>
              <a:spLocks noChangeAspect="1"/>
            </p:cNvSpPr>
            <p:nvPr/>
          </p:nvSpPr>
          <p:spPr>
            <a:xfrm>
              <a:off x="2549701" y="2523127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66" name="Rechthoek 65"/>
            <p:cNvSpPr>
              <a:spLocks noChangeAspect="1"/>
            </p:cNvSpPr>
            <p:nvPr/>
          </p:nvSpPr>
          <p:spPr>
            <a:xfrm>
              <a:off x="1462402" y="2343896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7" name="Ovaal 66"/>
            <p:cNvSpPr>
              <a:spLocks noChangeAspect="1"/>
            </p:cNvSpPr>
            <p:nvPr/>
          </p:nvSpPr>
          <p:spPr>
            <a:xfrm>
              <a:off x="1642482" y="2526088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69" name="Rechthoek 68"/>
            <p:cNvSpPr>
              <a:spLocks noChangeAspect="1"/>
            </p:cNvSpPr>
            <p:nvPr/>
          </p:nvSpPr>
          <p:spPr>
            <a:xfrm>
              <a:off x="1462402" y="3307036"/>
              <a:ext cx="720000" cy="7200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al 69"/>
            <p:cNvSpPr>
              <a:spLocks noChangeAspect="1"/>
            </p:cNvSpPr>
            <p:nvPr/>
          </p:nvSpPr>
          <p:spPr>
            <a:xfrm>
              <a:off x="1642482" y="3489228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72" name="Rechthoek 71"/>
            <p:cNvSpPr>
              <a:spLocks noChangeAspect="1"/>
            </p:cNvSpPr>
            <p:nvPr/>
          </p:nvSpPr>
          <p:spPr>
            <a:xfrm>
              <a:off x="1462402" y="4270176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al 72"/>
            <p:cNvSpPr>
              <a:spLocks noChangeAspect="1"/>
            </p:cNvSpPr>
            <p:nvPr/>
          </p:nvSpPr>
          <p:spPr>
            <a:xfrm>
              <a:off x="1642482" y="4452368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75" name="Rechthoek 74"/>
            <p:cNvSpPr>
              <a:spLocks noChangeAspect="1"/>
            </p:cNvSpPr>
            <p:nvPr/>
          </p:nvSpPr>
          <p:spPr>
            <a:xfrm>
              <a:off x="1462402" y="5233317"/>
              <a:ext cx="720000" cy="7200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al 75"/>
            <p:cNvSpPr>
              <a:spLocks noChangeAspect="1"/>
            </p:cNvSpPr>
            <p:nvPr/>
          </p:nvSpPr>
          <p:spPr>
            <a:xfrm>
              <a:off x="1642482" y="5415509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78" name="Rechthoek 77"/>
            <p:cNvSpPr>
              <a:spLocks noChangeAspect="1"/>
            </p:cNvSpPr>
            <p:nvPr/>
          </p:nvSpPr>
          <p:spPr>
            <a:xfrm>
              <a:off x="3276680" y="5233317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al 78"/>
            <p:cNvSpPr>
              <a:spLocks noChangeAspect="1"/>
            </p:cNvSpPr>
            <p:nvPr/>
          </p:nvSpPr>
          <p:spPr>
            <a:xfrm>
              <a:off x="3456760" y="5415509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81" name="Rechthoek 80"/>
            <p:cNvSpPr>
              <a:spLocks noChangeAspect="1"/>
            </p:cNvSpPr>
            <p:nvPr/>
          </p:nvSpPr>
          <p:spPr>
            <a:xfrm>
              <a:off x="2369541" y="5233317"/>
              <a:ext cx="720000" cy="72000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Ovaal 81"/>
            <p:cNvSpPr>
              <a:spLocks noChangeAspect="1"/>
            </p:cNvSpPr>
            <p:nvPr/>
          </p:nvSpPr>
          <p:spPr>
            <a:xfrm>
              <a:off x="2549621" y="5415509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139" name="Rechthoek 138"/>
            <p:cNvSpPr>
              <a:spLocks noChangeAspect="1"/>
            </p:cNvSpPr>
            <p:nvPr/>
          </p:nvSpPr>
          <p:spPr>
            <a:xfrm>
              <a:off x="539343" y="3307036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0" name="Ovaal 139"/>
            <p:cNvSpPr>
              <a:spLocks noChangeAspect="1"/>
            </p:cNvSpPr>
            <p:nvPr/>
          </p:nvSpPr>
          <p:spPr>
            <a:xfrm>
              <a:off x="719423" y="3489228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144" name="Rechthoek 143"/>
            <p:cNvSpPr/>
            <p:nvPr/>
          </p:nvSpPr>
          <p:spPr>
            <a:xfrm>
              <a:off x="539423" y="3307036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41" name="Groep 140"/>
            <p:cNvGrpSpPr>
              <a:grpSpLocks noChangeAspect="1"/>
            </p:cNvGrpSpPr>
            <p:nvPr/>
          </p:nvGrpSpPr>
          <p:grpSpPr>
            <a:xfrm>
              <a:off x="539343" y="4270176"/>
              <a:ext cx="720000" cy="720000"/>
              <a:chOff x="6141717" y="2961000"/>
              <a:chExt cx="936000" cy="936000"/>
            </a:xfrm>
          </p:grpSpPr>
          <p:sp>
            <p:nvSpPr>
              <p:cNvPr id="142" name="Rechthoek 141"/>
              <p:cNvSpPr>
                <a:spLocks noChangeAspect="1"/>
              </p:cNvSpPr>
              <p:nvPr/>
            </p:nvSpPr>
            <p:spPr>
              <a:xfrm>
                <a:off x="6141717" y="2961000"/>
                <a:ext cx="936000" cy="93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3" name="Ovaal 142"/>
              <p:cNvSpPr>
                <a:spLocks noChangeAspect="1"/>
              </p:cNvSpPr>
              <p:nvPr/>
            </p:nvSpPr>
            <p:spPr>
              <a:xfrm>
                <a:off x="6375821" y="3197850"/>
                <a:ext cx="468000" cy="468000"/>
              </a:xfrm>
              <a:prstGeom prst="ellipse">
                <a:avLst/>
              </a:prstGeom>
              <a:gradFill>
                <a:gsLst>
                  <a:gs pos="0">
                    <a:srgbClr val="0066FF"/>
                  </a:gs>
                  <a:gs pos="30000">
                    <a:srgbClr val="0099FF"/>
                  </a:gs>
                  <a:gs pos="100000">
                    <a:schemeClr val="accent6">
                      <a:lumMod val="20000"/>
                      <a:lumOff val="80000"/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b="1" dirty="0"/>
              </a:p>
            </p:txBody>
          </p:sp>
        </p:grpSp>
        <p:sp>
          <p:nvSpPr>
            <p:cNvPr id="145" name="Rechthoek 144"/>
            <p:cNvSpPr/>
            <p:nvPr/>
          </p:nvSpPr>
          <p:spPr>
            <a:xfrm>
              <a:off x="539343" y="4261700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49" name="Groep 148"/>
            <p:cNvGrpSpPr>
              <a:grpSpLocks noChangeAspect="1"/>
            </p:cNvGrpSpPr>
            <p:nvPr/>
          </p:nvGrpSpPr>
          <p:grpSpPr>
            <a:xfrm>
              <a:off x="539343" y="2328088"/>
              <a:ext cx="720000" cy="720000"/>
              <a:chOff x="6141717" y="2961000"/>
              <a:chExt cx="936000" cy="936000"/>
            </a:xfrm>
          </p:grpSpPr>
          <p:sp>
            <p:nvSpPr>
              <p:cNvPr id="151" name="Rechthoek 150"/>
              <p:cNvSpPr>
                <a:spLocks noChangeAspect="1"/>
              </p:cNvSpPr>
              <p:nvPr/>
            </p:nvSpPr>
            <p:spPr>
              <a:xfrm>
                <a:off x="6141717" y="2961000"/>
                <a:ext cx="936000" cy="93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2" name="Ovaal 151"/>
              <p:cNvSpPr>
                <a:spLocks noChangeAspect="1"/>
              </p:cNvSpPr>
              <p:nvPr/>
            </p:nvSpPr>
            <p:spPr>
              <a:xfrm>
                <a:off x="6375821" y="3197850"/>
                <a:ext cx="468000" cy="468000"/>
              </a:xfrm>
              <a:prstGeom prst="ellipse">
                <a:avLst/>
              </a:prstGeom>
              <a:gradFill>
                <a:gsLst>
                  <a:gs pos="0">
                    <a:srgbClr val="0066FF"/>
                  </a:gs>
                  <a:gs pos="30000">
                    <a:srgbClr val="0099FF"/>
                  </a:gs>
                  <a:gs pos="100000">
                    <a:schemeClr val="accent6">
                      <a:lumMod val="20000"/>
                      <a:lumOff val="80000"/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b="1" dirty="0"/>
              </a:p>
            </p:txBody>
          </p:sp>
        </p:grpSp>
        <p:sp>
          <p:nvSpPr>
            <p:cNvPr id="150" name="Rechthoek 149"/>
            <p:cNvSpPr/>
            <p:nvPr/>
          </p:nvSpPr>
          <p:spPr>
            <a:xfrm>
              <a:off x="539343" y="2328088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6" name="Rechthoek 165"/>
            <p:cNvSpPr>
              <a:spLocks noChangeAspect="1"/>
            </p:cNvSpPr>
            <p:nvPr/>
          </p:nvSpPr>
          <p:spPr>
            <a:xfrm>
              <a:off x="539343" y="5223793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7" name="Ovaal 166"/>
            <p:cNvSpPr>
              <a:spLocks noChangeAspect="1"/>
            </p:cNvSpPr>
            <p:nvPr/>
          </p:nvSpPr>
          <p:spPr>
            <a:xfrm>
              <a:off x="719423" y="5405985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165" name="Rechthoek 164"/>
            <p:cNvSpPr/>
            <p:nvPr/>
          </p:nvSpPr>
          <p:spPr>
            <a:xfrm>
              <a:off x="539423" y="5215317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0" name="Tekstvak 169"/>
          <p:cNvSpPr txBox="1"/>
          <p:nvPr/>
        </p:nvSpPr>
        <p:spPr>
          <a:xfrm>
            <a:off x="4519844" y="3393048"/>
            <a:ext cx="123001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FF0000"/>
                </a:solidFill>
              </a:rPr>
              <a:t>PROFILE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71" name="Tekstvak 170"/>
          <p:cNvSpPr txBox="1"/>
          <p:nvPr/>
        </p:nvSpPr>
        <p:spPr>
          <a:xfrm>
            <a:off x="4507116" y="1052736"/>
            <a:ext cx="12554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FF0000"/>
                </a:solidFill>
              </a:rPr>
              <a:t>CHOOSE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72" name="Tekstvak 171"/>
          <p:cNvSpPr txBox="1"/>
          <p:nvPr/>
        </p:nvSpPr>
        <p:spPr>
          <a:xfrm>
            <a:off x="0" y="0"/>
            <a:ext cx="9144000" cy="5890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b="1" dirty="0" err="1" smtClean="0">
                <a:solidFill>
                  <a:schemeClr val="bg1"/>
                </a:solidFill>
              </a:rPr>
              <a:t>Structure</a:t>
            </a:r>
            <a:r>
              <a:rPr lang="nl-NL" sz="2400" b="1" dirty="0" smtClean="0">
                <a:solidFill>
                  <a:schemeClr val="bg1"/>
                </a:solidFill>
              </a:rPr>
              <a:t> of Central-, Profile-, </a:t>
            </a:r>
            <a:r>
              <a:rPr lang="nl-NL" sz="2400" b="1" dirty="0" err="1" smtClean="0">
                <a:solidFill>
                  <a:schemeClr val="bg1"/>
                </a:solidFill>
              </a:rPr>
              <a:t>Choosingprogramme</a:t>
            </a:r>
            <a:endParaRPr lang="nl-NL" sz="2400" b="1" dirty="0" smtClean="0">
              <a:solidFill>
                <a:schemeClr val="bg1"/>
              </a:solidFill>
            </a:endParaRPr>
          </a:p>
        </p:txBody>
      </p:sp>
      <p:sp>
        <p:nvSpPr>
          <p:cNvPr id="83" name="Tekstvak 82"/>
          <p:cNvSpPr txBox="1"/>
          <p:nvPr/>
        </p:nvSpPr>
        <p:spPr>
          <a:xfrm>
            <a:off x="4563651" y="5550131"/>
            <a:ext cx="1176925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FF0000"/>
                </a:solidFill>
              </a:rPr>
              <a:t>CENTRE</a:t>
            </a:r>
            <a:endParaRPr lang="nl-NL" b="1" dirty="0">
              <a:solidFill>
                <a:srgbClr val="FF0000"/>
              </a:solidFill>
            </a:endParaRPr>
          </a:p>
        </p:txBody>
      </p:sp>
      <p:cxnSp>
        <p:nvCxnSpPr>
          <p:cNvPr id="3" name="Rechte verbindingslijn met pijl 2"/>
          <p:cNvCxnSpPr>
            <a:stCxn id="83" idx="1"/>
          </p:cNvCxnSpPr>
          <p:nvPr/>
        </p:nvCxnSpPr>
        <p:spPr>
          <a:xfrm flipH="1" flipV="1">
            <a:off x="3267832" y="4153924"/>
            <a:ext cx="1295819" cy="1627040"/>
          </a:xfrm>
          <a:prstGeom prst="straightConnector1">
            <a:avLst/>
          </a:prstGeom>
          <a:ln w="317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/>
          <p:cNvCxnSpPr>
            <a:stCxn id="83" idx="1"/>
          </p:cNvCxnSpPr>
          <p:nvPr/>
        </p:nvCxnSpPr>
        <p:spPr>
          <a:xfrm flipH="1" flipV="1">
            <a:off x="3627832" y="5598774"/>
            <a:ext cx="935819" cy="182190"/>
          </a:xfrm>
          <a:prstGeom prst="straightConnector1">
            <a:avLst/>
          </a:prstGeom>
          <a:ln w="317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34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5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4" grpId="0" animBg="1"/>
      <p:bldP spid="106" grpId="0" animBg="1"/>
      <p:bldP spid="107" grpId="0" animBg="1"/>
      <p:bldP spid="112" grpId="0" animBg="1"/>
      <p:bldP spid="118" grpId="0" animBg="1"/>
      <p:bldP spid="131" grpId="0" animBg="1"/>
      <p:bldP spid="170" grpId="0" animBg="1"/>
      <p:bldP spid="171" grpId="0" animBg="1"/>
      <p:bldP spid="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539552" y="2342607"/>
            <a:ext cx="3457337" cy="3611613"/>
            <a:chOff x="539552" y="2342607"/>
            <a:chExt cx="3457337" cy="3611613"/>
          </a:xfrm>
        </p:grpSpPr>
        <p:sp>
          <p:nvSpPr>
            <p:cNvPr id="5" name="Rechthoek 4"/>
            <p:cNvSpPr>
              <a:spLocks noChangeAspect="1"/>
            </p:cNvSpPr>
            <p:nvPr/>
          </p:nvSpPr>
          <p:spPr>
            <a:xfrm>
              <a:off x="2556809" y="3429903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>
              <a:spLocks noChangeAspect="1"/>
            </p:cNvSpPr>
            <p:nvPr/>
          </p:nvSpPr>
          <p:spPr>
            <a:xfrm>
              <a:off x="3268039" y="3429369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 6"/>
            <p:cNvSpPr>
              <a:spLocks noChangeAspect="1"/>
            </p:cNvSpPr>
            <p:nvPr/>
          </p:nvSpPr>
          <p:spPr>
            <a:xfrm>
              <a:off x="2556809" y="4149369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>
              <a:spLocks noChangeAspect="1"/>
            </p:cNvSpPr>
            <p:nvPr/>
          </p:nvSpPr>
          <p:spPr>
            <a:xfrm>
              <a:off x="3268039" y="4149903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al 8"/>
            <p:cNvSpPr>
              <a:spLocks noChangeAspect="1"/>
            </p:cNvSpPr>
            <p:nvPr/>
          </p:nvSpPr>
          <p:spPr>
            <a:xfrm>
              <a:off x="2800039" y="3686603"/>
              <a:ext cx="936000" cy="936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16" name="Rechthoek 15"/>
            <p:cNvSpPr>
              <a:spLocks noChangeAspect="1"/>
            </p:cNvSpPr>
            <p:nvPr/>
          </p:nvSpPr>
          <p:spPr>
            <a:xfrm>
              <a:off x="3276809" y="2342607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>
              <a:spLocks noChangeAspect="1"/>
            </p:cNvSpPr>
            <p:nvPr/>
          </p:nvSpPr>
          <p:spPr>
            <a:xfrm>
              <a:off x="3456889" y="2524799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63" name="Rechthoek 62"/>
            <p:cNvSpPr>
              <a:spLocks noChangeAspect="1"/>
            </p:cNvSpPr>
            <p:nvPr/>
          </p:nvSpPr>
          <p:spPr>
            <a:xfrm>
              <a:off x="2369710" y="2342607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Ovaal 63"/>
            <p:cNvSpPr>
              <a:spLocks noChangeAspect="1"/>
            </p:cNvSpPr>
            <p:nvPr/>
          </p:nvSpPr>
          <p:spPr>
            <a:xfrm>
              <a:off x="2549790" y="2524799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66" name="Rechthoek 65"/>
            <p:cNvSpPr>
              <a:spLocks noChangeAspect="1"/>
            </p:cNvSpPr>
            <p:nvPr/>
          </p:nvSpPr>
          <p:spPr>
            <a:xfrm>
              <a:off x="1462611" y="2344799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7" name="Ovaal 66"/>
            <p:cNvSpPr>
              <a:spLocks noChangeAspect="1"/>
            </p:cNvSpPr>
            <p:nvPr/>
          </p:nvSpPr>
          <p:spPr>
            <a:xfrm>
              <a:off x="1642691" y="252699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69" name="Rechthoek 68"/>
            <p:cNvSpPr>
              <a:spLocks noChangeAspect="1"/>
            </p:cNvSpPr>
            <p:nvPr/>
          </p:nvSpPr>
          <p:spPr>
            <a:xfrm>
              <a:off x="1462611" y="3307939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Ovaal 69"/>
            <p:cNvSpPr>
              <a:spLocks noChangeAspect="1"/>
            </p:cNvSpPr>
            <p:nvPr/>
          </p:nvSpPr>
          <p:spPr>
            <a:xfrm>
              <a:off x="1642691" y="349013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72" name="Rechthoek 71"/>
            <p:cNvSpPr>
              <a:spLocks noChangeAspect="1"/>
            </p:cNvSpPr>
            <p:nvPr/>
          </p:nvSpPr>
          <p:spPr>
            <a:xfrm>
              <a:off x="1462611" y="4271079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al 72"/>
            <p:cNvSpPr>
              <a:spLocks noChangeAspect="1"/>
            </p:cNvSpPr>
            <p:nvPr/>
          </p:nvSpPr>
          <p:spPr>
            <a:xfrm>
              <a:off x="1642691" y="445327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75" name="Rechthoek 74"/>
            <p:cNvSpPr>
              <a:spLocks noChangeAspect="1"/>
            </p:cNvSpPr>
            <p:nvPr/>
          </p:nvSpPr>
          <p:spPr>
            <a:xfrm>
              <a:off x="1462611" y="5234220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al 75"/>
            <p:cNvSpPr>
              <a:spLocks noChangeAspect="1"/>
            </p:cNvSpPr>
            <p:nvPr/>
          </p:nvSpPr>
          <p:spPr>
            <a:xfrm>
              <a:off x="1642691" y="5416412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78" name="Rechthoek 77"/>
            <p:cNvSpPr>
              <a:spLocks noChangeAspect="1"/>
            </p:cNvSpPr>
            <p:nvPr/>
          </p:nvSpPr>
          <p:spPr>
            <a:xfrm>
              <a:off x="3276889" y="5234220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al 78"/>
            <p:cNvSpPr>
              <a:spLocks noChangeAspect="1"/>
            </p:cNvSpPr>
            <p:nvPr/>
          </p:nvSpPr>
          <p:spPr>
            <a:xfrm>
              <a:off x="3456969" y="5416412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81" name="Rechthoek 80"/>
            <p:cNvSpPr>
              <a:spLocks noChangeAspect="1"/>
            </p:cNvSpPr>
            <p:nvPr/>
          </p:nvSpPr>
          <p:spPr>
            <a:xfrm>
              <a:off x="2369750" y="5234220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Ovaal 81"/>
            <p:cNvSpPr>
              <a:spLocks noChangeAspect="1"/>
            </p:cNvSpPr>
            <p:nvPr/>
          </p:nvSpPr>
          <p:spPr>
            <a:xfrm>
              <a:off x="2549830" y="5416412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60" name="Rechthoek 59"/>
            <p:cNvSpPr>
              <a:spLocks noChangeAspect="1"/>
            </p:cNvSpPr>
            <p:nvPr/>
          </p:nvSpPr>
          <p:spPr>
            <a:xfrm>
              <a:off x="539552" y="3307939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al 60"/>
            <p:cNvSpPr>
              <a:spLocks noChangeAspect="1"/>
            </p:cNvSpPr>
            <p:nvPr/>
          </p:nvSpPr>
          <p:spPr>
            <a:xfrm>
              <a:off x="719632" y="349013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59" name="Rechthoek 58"/>
            <p:cNvSpPr/>
            <p:nvPr/>
          </p:nvSpPr>
          <p:spPr>
            <a:xfrm>
              <a:off x="539552" y="3307939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Rechthoek 103"/>
            <p:cNvSpPr>
              <a:spLocks noChangeAspect="1"/>
            </p:cNvSpPr>
            <p:nvPr/>
          </p:nvSpPr>
          <p:spPr>
            <a:xfrm>
              <a:off x="539552" y="4271079"/>
              <a:ext cx="720000" cy="720000"/>
            </a:xfrm>
            <a:prstGeom prst="rect">
              <a:avLst/>
            </a:prstGeom>
            <a:solidFill>
              <a:srgbClr val="6666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5" name="Ovaal 104"/>
            <p:cNvSpPr>
              <a:spLocks noChangeAspect="1"/>
            </p:cNvSpPr>
            <p:nvPr/>
          </p:nvSpPr>
          <p:spPr>
            <a:xfrm>
              <a:off x="719632" y="4453271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800080"/>
                </a:gs>
                <a:gs pos="30000">
                  <a:srgbClr val="CC0099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b="1" dirty="0"/>
            </a:p>
          </p:txBody>
        </p:sp>
        <p:sp>
          <p:nvSpPr>
            <p:cNvPr id="103" name="Rechthoek 102"/>
            <p:cNvSpPr/>
            <p:nvPr/>
          </p:nvSpPr>
          <p:spPr>
            <a:xfrm>
              <a:off x="539552" y="4262603"/>
              <a:ext cx="720000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5130173" y="2355220"/>
            <a:ext cx="3546282" cy="3603384"/>
            <a:chOff x="5130173" y="2355220"/>
            <a:chExt cx="3546282" cy="3603384"/>
          </a:xfrm>
        </p:grpSpPr>
        <p:sp>
          <p:nvSpPr>
            <p:cNvPr id="31" name="Rechthoek 30"/>
            <p:cNvSpPr>
              <a:spLocks noChangeAspect="1"/>
            </p:cNvSpPr>
            <p:nvPr/>
          </p:nvSpPr>
          <p:spPr>
            <a:xfrm>
              <a:off x="5148988" y="3429903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Rechthoek 33"/>
            <p:cNvSpPr>
              <a:spLocks noChangeAspect="1"/>
            </p:cNvSpPr>
            <p:nvPr/>
          </p:nvSpPr>
          <p:spPr>
            <a:xfrm>
              <a:off x="5867400" y="3429903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Rechthoek 34"/>
            <p:cNvSpPr>
              <a:spLocks noChangeAspect="1"/>
            </p:cNvSpPr>
            <p:nvPr/>
          </p:nvSpPr>
          <p:spPr>
            <a:xfrm>
              <a:off x="5149300" y="4154720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/>
            <p:cNvSpPr>
              <a:spLocks noChangeAspect="1"/>
            </p:cNvSpPr>
            <p:nvPr/>
          </p:nvSpPr>
          <p:spPr>
            <a:xfrm>
              <a:off x="5867400" y="4154720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>
              <a:spLocks noChangeAspect="1"/>
            </p:cNvSpPr>
            <p:nvPr/>
          </p:nvSpPr>
          <p:spPr>
            <a:xfrm>
              <a:off x="5400988" y="3689570"/>
              <a:ext cx="936000" cy="936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39" name="Rechthoek 38"/>
            <p:cNvSpPr>
              <a:spLocks noChangeAspect="1"/>
            </p:cNvSpPr>
            <p:nvPr/>
          </p:nvSpPr>
          <p:spPr>
            <a:xfrm>
              <a:off x="5130173" y="2355220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al 39"/>
            <p:cNvSpPr>
              <a:spLocks noChangeAspect="1"/>
            </p:cNvSpPr>
            <p:nvPr/>
          </p:nvSpPr>
          <p:spPr>
            <a:xfrm>
              <a:off x="5310253" y="2537412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84" name="Rechthoek 83"/>
            <p:cNvSpPr>
              <a:spLocks noChangeAspect="1"/>
            </p:cNvSpPr>
            <p:nvPr/>
          </p:nvSpPr>
          <p:spPr>
            <a:xfrm>
              <a:off x="6948568" y="3789903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5" name="Ovaal 84"/>
            <p:cNvSpPr>
              <a:spLocks noChangeAspect="1"/>
            </p:cNvSpPr>
            <p:nvPr/>
          </p:nvSpPr>
          <p:spPr>
            <a:xfrm>
              <a:off x="7128648" y="3972095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87" name="Rechthoek 86"/>
            <p:cNvSpPr>
              <a:spLocks noChangeAspect="1"/>
            </p:cNvSpPr>
            <p:nvPr/>
          </p:nvSpPr>
          <p:spPr>
            <a:xfrm>
              <a:off x="5130173" y="5236412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al 87"/>
            <p:cNvSpPr>
              <a:spLocks noChangeAspect="1"/>
            </p:cNvSpPr>
            <p:nvPr/>
          </p:nvSpPr>
          <p:spPr>
            <a:xfrm>
              <a:off x="5310253" y="5418604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90" name="Rechthoek 89"/>
            <p:cNvSpPr>
              <a:spLocks noChangeAspect="1"/>
            </p:cNvSpPr>
            <p:nvPr/>
          </p:nvSpPr>
          <p:spPr>
            <a:xfrm>
              <a:off x="6047480" y="2355220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1" name="Ovaal 90"/>
            <p:cNvSpPr>
              <a:spLocks noChangeAspect="1"/>
            </p:cNvSpPr>
            <p:nvPr/>
          </p:nvSpPr>
          <p:spPr>
            <a:xfrm>
              <a:off x="6227560" y="2537412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93" name="Rechthoek 92"/>
            <p:cNvSpPr>
              <a:spLocks noChangeAspect="1"/>
            </p:cNvSpPr>
            <p:nvPr/>
          </p:nvSpPr>
          <p:spPr>
            <a:xfrm>
              <a:off x="6047560" y="5238604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Ovaal 93"/>
            <p:cNvSpPr>
              <a:spLocks noChangeAspect="1"/>
            </p:cNvSpPr>
            <p:nvPr/>
          </p:nvSpPr>
          <p:spPr>
            <a:xfrm>
              <a:off x="6227640" y="5420796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96" name="Rechthoek 95"/>
            <p:cNvSpPr>
              <a:spLocks noChangeAspect="1"/>
            </p:cNvSpPr>
            <p:nvPr/>
          </p:nvSpPr>
          <p:spPr>
            <a:xfrm>
              <a:off x="6948488" y="2706991"/>
              <a:ext cx="720000" cy="72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al 96"/>
            <p:cNvSpPr>
              <a:spLocks noChangeAspect="1"/>
            </p:cNvSpPr>
            <p:nvPr/>
          </p:nvSpPr>
          <p:spPr>
            <a:xfrm>
              <a:off x="7128568" y="2889183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sp>
          <p:nvSpPr>
            <p:cNvPr id="99" name="Rechthoek 98"/>
            <p:cNvSpPr>
              <a:spLocks noChangeAspect="1"/>
            </p:cNvSpPr>
            <p:nvPr/>
          </p:nvSpPr>
          <p:spPr>
            <a:xfrm>
              <a:off x="6948488" y="4869369"/>
              <a:ext cx="720000" cy="720000"/>
            </a:xfrm>
            <a:prstGeom prst="rect">
              <a:avLst/>
            </a:prstGeom>
            <a:solidFill>
              <a:srgbClr val="66FF33"/>
            </a:solidFill>
            <a:ln w="63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Ovaal 99"/>
            <p:cNvSpPr>
              <a:spLocks noChangeAspect="1"/>
            </p:cNvSpPr>
            <p:nvPr/>
          </p:nvSpPr>
          <p:spPr>
            <a:xfrm>
              <a:off x="7128568" y="5051561"/>
              <a:ext cx="360000" cy="360000"/>
            </a:xfrm>
            <a:prstGeom prst="ellipse">
              <a:avLst/>
            </a:prstGeom>
            <a:gradFill>
              <a:gsLst>
                <a:gs pos="0">
                  <a:srgbClr val="0066FF"/>
                </a:gs>
                <a:gs pos="30000">
                  <a:srgbClr val="0099FF"/>
                </a:gs>
                <a:gs pos="100000">
                  <a:schemeClr val="accent6">
                    <a:lumMod val="20000"/>
                    <a:lumOff val="80000"/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b="1" dirty="0"/>
            </a:p>
          </p:txBody>
        </p:sp>
        <p:grpSp>
          <p:nvGrpSpPr>
            <p:cNvPr id="116" name="Groep 115"/>
            <p:cNvGrpSpPr>
              <a:grpSpLocks noChangeAspect="1"/>
            </p:cNvGrpSpPr>
            <p:nvPr/>
          </p:nvGrpSpPr>
          <p:grpSpPr>
            <a:xfrm>
              <a:off x="7883888" y="4257980"/>
              <a:ext cx="720000" cy="720000"/>
              <a:chOff x="4931921" y="1033425"/>
              <a:chExt cx="936000" cy="936000"/>
            </a:xfrm>
          </p:grpSpPr>
          <p:sp>
            <p:nvSpPr>
              <p:cNvPr id="117" name="Rechthoek 116"/>
              <p:cNvSpPr>
                <a:spLocks noChangeAspect="1"/>
              </p:cNvSpPr>
              <p:nvPr/>
            </p:nvSpPr>
            <p:spPr>
              <a:xfrm>
                <a:off x="4931921" y="1033425"/>
                <a:ext cx="936000" cy="936000"/>
              </a:xfrm>
              <a:prstGeom prst="rect">
                <a:avLst/>
              </a:prstGeom>
              <a:solidFill>
                <a:srgbClr val="66FF33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8" name="Ovaal 117"/>
              <p:cNvSpPr>
                <a:spLocks noChangeAspect="1"/>
              </p:cNvSpPr>
              <p:nvPr/>
            </p:nvSpPr>
            <p:spPr>
              <a:xfrm>
                <a:off x="5166025" y="1270275"/>
                <a:ext cx="468000" cy="468000"/>
              </a:xfrm>
              <a:prstGeom prst="ellipse">
                <a:avLst/>
              </a:prstGeom>
              <a:gradFill>
                <a:gsLst>
                  <a:gs pos="0">
                    <a:srgbClr val="0066FF"/>
                  </a:gs>
                  <a:gs pos="30000">
                    <a:srgbClr val="0099FF"/>
                  </a:gs>
                  <a:gs pos="100000">
                    <a:schemeClr val="accent6">
                      <a:lumMod val="20000"/>
                      <a:lumOff val="80000"/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b="1" dirty="0"/>
              </a:p>
            </p:txBody>
          </p:sp>
        </p:grpSp>
        <p:sp>
          <p:nvSpPr>
            <p:cNvPr id="124" name="Rechthoek 123"/>
            <p:cNvSpPr/>
            <p:nvPr/>
          </p:nvSpPr>
          <p:spPr>
            <a:xfrm flipH="1">
              <a:off x="7872814" y="4247570"/>
              <a:ext cx="803641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19" name="Groep 118"/>
            <p:cNvGrpSpPr>
              <a:grpSpLocks noChangeAspect="1"/>
            </p:cNvGrpSpPr>
            <p:nvPr/>
          </p:nvGrpSpPr>
          <p:grpSpPr>
            <a:xfrm>
              <a:off x="7883808" y="3175068"/>
              <a:ext cx="720000" cy="720000"/>
              <a:chOff x="4931921" y="1033425"/>
              <a:chExt cx="936000" cy="936000"/>
            </a:xfrm>
          </p:grpSpPr>
          <p:sp>
            <p:nvSpPr>
              <p:cNvPr id="120" name="Rechthoek 119"/>
              <p:cNvSpPr>
                <a:spLocks noChangeAspect="1"/>
              </p:cNvSpPr>
              <p:nvPr/>
            </p:nvSpPr>
            <p:spPr>
              <a:xfrm>
                <a:off x="4931921" y="1033425"/>
                <a:ext cx="936000" cy="936000"/>
              </a:xfrm>
              <a:prstGeom prst="rect">
                <a:avLst/>
              </a:prstGeom>
              <a:solidFill>
                <a:srgbClr val="66FF33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1" name="Ovaal 120"/>
              <p:cNvSpPr>
                <a:spLocks noChangeAspect="1"/>
              </p:cNvSpPr>
              <p:nvPr/>
            </p:nvSpPr>
            <p:spPr>
              <a:xfrm>
                <a:off x="5166025" y="1270275"/>
                <a:ext cx="468000" cy="468000"/>
              </a:xfrm>
              <a:prstGeom prst="ellipse">
                <a:avLst/>
              </a:prstGeom>
              <a:gradFill>
                <a:gsLst>
                  <a:gs pos="0">
                    <a:srgbClr val="0066FF"/>
                  </a:gs>
                  <a:gs pos="30000">
                    <a:srgbClr val="0099FF"/>
                  </a:gs>
                  <a:gs pos="100000">
                    <a:schemeClr val="accent6">
                      <a:lumMod val="20000"/>
                      <a:lumOff val="80000"/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b="1" dirty="0"/>
              </a:p>
            </p:txBody>
          </p:sp>
        </p:grpSp>
        <p:sp>
          <p:nvSpPr>
            <p:cNvPr id="127" name="Rechthoek 126"/>
            <p:cNvSpPr/>
            <p:nvPr/>
          </p:nvSpPr>
          <p:spPr>
            <a:xfrm flipH="1">
              <a:off x="7872814" y="3166742"/>
              <a:ext cx="803641" cy="75600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alpha val="39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28" name="Rechte verbindingslijn 127"/>
          <p:cNvCxnSpPr/>
          <p:nvPr/>
        </p:nvCxnSpPr>
        <p:spPr>
          <a:xfrm>
            <a:off x="4572000" y="2282512"/>
            <a:ext cx="0" cy="3888432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kstvak 128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b="1" dirty="0" err="1" smtClean="0">
                <a:solidFill>
                  <a:schemeClr val="bg1"/>
                </a:solidFill>
              </a:rPr>
              <a:t>Example</a:t>
            </a:r>
            <a:r>
              <a:rPr lang="nl-NL" sz="2400" b="1" dirty="0" smtClean="0">
                <a:solidFill>
                  <a:schemeClr val="bg1"/>
                </a:solidFill>
              </a:rPr>
              <a:t>: </a:t>
            </a:r>
            <a:r>
              <a:rPr lang="nl-NL" sz="2400" b="1" dirty="0" smtClean="0">
                <a:solidFill>
                  <a:srgbClr val="FFFF00"/>
                </a:solidFill>
              </a:rPr>
              <a:t>2</a:t>
            </a:r>
            <a:r>
              <a:rPr lang="nl-NL" sz="2400" b="1" dirty="0" smtClean="0">
                <a:solidFill>
                  <a:schemeClr val="bg1"/>
                </a:solidFill>
              </a:rPr>
              <a:t> sectors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1376244" y="6233884"/>
            <a:ext cx="6391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i="1" dirty="0" err="1" smtClean="0"/>
              <a:t>Programmes</a:t>
            </a:r>
            <a:r>
              <a:rPr lang="nl-NL" sz="2400" b="1" i="1" dirty="0" smtClean="0"/>
              <a:t> </a:t>
            </a:r>
            <a:r>
              <a:rPr lang="nl-NL" sz="2400" b="1" i="1" dirty="0" err="1" smtClean="0"/>
              <a:t>from</a:t>
            </a:r>
            <a:r>
              <a:rPr lang="nl-NL" sz="2400" b="1" i="1" dirty="0" smtClean="0"/>
              <a:t> </a:t>
            </a:r>
            <a:r>
              <a:rPr lang="nl-NL" sz="2400" b="1" i="1" dirty="0" err="1" smtClean="0">
                <a:solidFill>
                  <a:srgbClr val="FF0000"/>
                </a:solidFill>
              </a:rPr>
              <a:t>own</a:t>
            </a:r>
            <a:r>
              <a:rPr lang="nl-NL" sz="2400" b="1" i="1" dirty="0" smtClean="0">
                <a:solidFill>
                  <a:srgbClr val="FF0000"/>
                </a:solidFill>
              </a:rPr>
              <a:t> </a:t>
            </a:r>
            <a:r>
              <a:rPr lang="nl-NL" sz="2400" b="1" i="1" dirty="0" err="1" smtClean="0"/>
              <a:t>and</a:t>
            </a:r>
            <a:r>
              <a:rPr lang="nl-NL" sz="2400" b="1" i="1" dirty="0" smtClean="0"/>
              <a:t> </a:t>
            </a:r>
            <a:r>
              <a:rPr lang="nl-NL" sz="2400" b="1" i="1" dirty="0" err="1" smtClean="0">
                <a:solidFill>
                  <a:srgbClr val="FF0000"/>
                </a:solidFill>
              </a:rPr>
              <a:t>other</a:t>
            </a:r>
            <a:r>
              <a:rPr lang="nl-NL" sz="2400" b="1" i="1" dirty="0" smtClean="0">
                <a:solidFill>
                  <a:srgbClr val="FF0000"/>
                </a:solidFill>
              </a:rPr>
              <a:t> </a:t>
            </a:r>
            <a:r>
              <a:rPr lang="nl-NL" sz="2400" b="1" i="1" dirty="0" smtClean="0"/>
              <a:t>sectors</a:t>
            </a:r>
            <a:endParaRPr lang="nl-NL" sz="2400" b="1" i="1" dirty="0"/>
          </a:p>
        </p:txBody>
      </p:sp>
      <p:sp>
        <p:nvSpPr>
          <p:cNvPr id="80" name="Tekstvak 79"/>
          <p:cNvSpPr txBox="1"/>
          <p:nvPr/>
        </p:nvSpPr>
        <p:spPr>
          <a:xfrm>
            <a:off x="2995155" y="667123"/>
            <a:ext cx="3737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 smtClean="0"/>
              <a:t>1. Student </a:t>
            </a:r>
            <a:r>
              <a:rPr lang="nl-NL" sz="2400" b="1" dirty="0" err="1" smtClean="0"/>
              <a:t>chooses</a:t>
            </a:r>
            <a:r>
              <a:rPr lang="nl-NL" sz="2400" b="1" dirty="0" smtClean="0"/>
              <a:t> </a:t>
            </a:r>
            <a:r>
              <a:rPr lang="nl-NL" sz="2400" b="1" dirty="0" smtClean="0">
                <a:solidFill>
                  <a:srgbClr val="FF0000"/>
                </a:solidFill>
              </a:rPr>
              <a:t>sector</a:t>
            </a:r>
            <a:r>
              <a:rPr lang="nl-NL" sz="2400" b="1" dirty="0" smtClean="0"/>
              <a:t> …</a:t>
            </a:r>
            <a:endParaRPr lang="nl-NL" sz="2400" b="1" dirty="0"/>
          </a:p>
        </p:txBody>
      </p:sp>
      <p:sp>
        <p:nvSpPr>
          <p:cNvPr id="83" name="Tekstvak 82"/>
          <p:cNvSpPr txBox="1"/>
          <p:nvPr/>
        </p:nvSpPr>
        <p:spPr>
          <a:xfrm>
            <a:off x="2897915" y="1108822"/>
            <a:ext cx="3957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/>
              <a:t>2</a:t>
            </a:r>
            <a:r>
              <a:rPr lang="nl-NL" sz="2400" b="1" dirty="0" smtClean="0"/>
              <a:t>. Student </a:t>
            </a:r>
            <a:r>
              <a:rPr lang="nl-NL" sz="2400" b="1" dirty="0" err="1" smtClean="0"/>
              <a:t>chooses</a:t>
            </a:r>
            <a:r>
              <a:rPr lang="nl-NL" sz="2400" b="1" dirty="0" smtClean="0"/>
              <a:t> </a:t>
            </a:r>
            <a:r>
              <a:rPr lang="nl-NL" sz="2400" b="1" dirty="0" smtClean="0">
                <a:solidFill>
                  <a:srgbClr val="FF0000"/>
                </a:solidFill>
              </a:rPr>
              <a:t>profile</a:t>
            </a:r>
            <a:r>
              <a:rPr lang="nl-NL" sz="2400" b="1" dirty="0" smtClean="0"/>
              <a:t> …</a:t>
            </a:r>
            <a:endParaRPr lang="nl-NL" sz="2400" b="1" dirty="0"/>
          </a:p>
        </p:txBody>
      </p:sp>
      <p:sp>
        <p:nvSpPr>
          <p:cNvPr id="86" name="Tekstvak 85"/>
          <p:cNvSpPr txBox="1"/>
          <p:nvPr/>
        </p:nvSpPr>
        <p:spPr>
          <a:xfrm>
            <a:off x="2915106" y="1576257"/>
            <a:ext cx="4213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/>
              <a:t>3. … </a:t>
            </a:r>
            <a:r>
              <a:rPr lang="nl-NL" sz="2400" b="1" dirty="0" err="1" smtClean="0"/>
              <a:t>and</a:t>
            </a:r>
            <a:r>
              <a:rPr lang="nl-NL" sz="2400" b="1" dirty="0" smtClean="0"/>
              <a:t> </a:t>
            </a:r>
            <a:r>
              <a:rPr lang="nl-NL" sz="2400" b="1" dirty="0" err="1" smtClean="0">
                <a:solidFill>
                  <a:srgbClr val="FF0000"/>
                </a:solidFill>
              </a:rPr>
              <a:t>optional</a:t>
            </a:r>
            <a:r>
              <a:rPr lang="nl-NL" sz="2400" b="1" dirty="0" smtClean="0">
                <a:solidFill>
                  <a:srgbClr val="FF0000"/>
                </a:solidFill>
              </a:rPr>
              <a:t> </a:t>
            </a:r>
            <a:r>
              <a:rPr lang="nl-NL" sz="2400" b="1" dirty="0" err="1" smtClean="0">
                <a:solidFill>
                  <a:srgbClr val="FF0000"/>
                </a:solidFill>
              </a:rPr>
              <a:t>programmes</a:t>
            </a:r>
            <a:endParaRPr lang="nl-NL" sz="2400" b="1" dirty="0">
              <a:solidFill>
                <a:srgbClr val="FF000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67431" y="741150"/>
            <a:ext cx="733731" cy="10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9" name="Rechthoek 88"/>
          <p:cNvSpPr/>
          <p:nvPr/>
        </p:nvSpPr>
        <p:spPr>
          <a:xfrm>
            <a:off x="4911314" y="4152095"/>
            <a:ext cx="3888703" cy="192657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" name="Afbeelding 9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1589" y="3600946"/>
            <a:ext cx="733731" cy="10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5" name="Afbeelding 9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90744" y="2354302"/>
            <a:ext cx="489151" cy="7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8" name="Afbeelding 9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69834" y="2354302"/>
            <a:ext cx="489151" cy="7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1" name="Afbeelding 10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4724" y="3420946"/>
            <a:ext cx="489151" cy="7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" name="Rechthoek 121"/>
          <p:cNvSpPr/>
          <p:nvPr/>
        </p:nvSpPr>
        <p:spPr>
          <a:xfrm>
            <a:off x="5981039" y="2282512"/>
            <a:ext cx="863960" cy="8413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3" name="Rechthoek 122"/>
          <p:cNvSpPr/>
          <p:nvPr/>
        </p:nvSpPr>
        <p:spPr>
          <a:xfrm>
            <a:off x="5104310" y="2312104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2" name="Afbeelding 1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4724" y="2342607"/>
            <a:ext cx="489151" cy="7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5" name="Rechthoek 124"/>
          <p:cNvSpPr/>
          <p:nvPr/>
        </p:nvSpPr>
        <p:spPr>
          <a:xfrm>
            <a:off x="6855666" y="2586393"/>
            <a:ext cx="1912843" cy="156570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Rechthoek 125"/>
          <p:cNvSpPr/>
          <p:nvPr/>
        </p:nvSpPr>
        <p:spPr>
          <a:xfrm>
            <a:off x="2308649" y="2313292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0" name="Rechthoek 129"/>
          <p:cNvSpPr/>
          <p:nvPr/>
        </p:nvSpPr>
        <p:spPr>
          <a:xfrm>
            <a:off x="1424317" y="3244901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1" name="Rechthoek 130"/>
          <p:cNvSpPr/>
          <p:nvPr/>
        </p:nvSpPr>
        <p:spPr>
          <a:xfrm>
            <a:off x="1409419" y="5216082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Rechthoek 131"/>
          <p:cNvSpPr/>
          <p:nvPr/>
        </p:nvSpPr>
        <p:spPr>
          <a:xfrm>
            <a:off x="2316639" y="5202350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3" name="Rechthoek 132"/>
          <p:cNvSpPr/>
          <p:nvPr/>
        </p:nvSpPr>
        <p:spPr>
          <a:xfrm>
            <a:off x="3223049" y="5161243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4" name="Rechthoek 133"/>
          <p:cNvSpPr/>
          <p:nvPr/>
        </p:nvSpPr>
        <p:spPr>
          <a:xfrm>
            <a:off x="599102" y="4232523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5" name="Rechthoek 134"/>
          <p:cNvSpPr/>
          <p:nvPr/>
        </p:nvSpPr>
        <p:spPr>
          <a:xfrm>
            <a:off x="543402" y="3286220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6" name="Rechthoek 135"/>
          <p:cNvSpPr/>
          <p:nvPr/>
        </p:nvSpPr>
        <p:spPr>
          <a:xfrm>
            <a:off x="1424317" y="4227334"/>
            <a:ext cx="809979" cy="81061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Rechthoek 136"/>
          <p:cNvSpPr/>
          <p:nvPr/>
        </p:nvSpPr>
        <p:spPr>
          <a:xfrm>
            <a:off x="5868628" y="3301104"/>
            <a:ext cx="863960" cy="84988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8" name="Rechthoek 137"/>
          <p:cNvSpPr/>
          <p:nvPr/>
        </p:nvSpPr>
        <p:spPr>
          <a:xfrm>
            <a:off x="5006568" y="3308714"/>
            <a:ext cx="863960" cy="8413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35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7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750"/>
                            </p:stCondLst>
                            <p:childTnLst>
                              <p:par>
                                <p:cTn id="7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4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1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25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80" grpId="0"/>
      <p:bldP spid="80" grpId="1"/>
      <p:bldP spid="83" grpId="0"/>
      <p:bldP spid="83" grpId="1"/>
      <p:bldP spid="86" grpId="0"/>
      <p:bldP spid="89" grpId="0" animBg="1"/>
      <p:bldP spid="122" grpId="0" animBg="1"/>
      <p:bldP spid="123" grpId="0" animBg="1"/>
      <p:bldP spid="123" grpId="1" animBg="1"/>
      <p:bldP spid="125" grpId="0" animBg="1"/>
      <p:bldP spid="126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57305"/>
            <a:ext cx="8229600" cy="536466"/>
          </a:xfrm>
        </p:spPr>
        <p:txBody>
          <a:bodyPr>
            <a:normAutofit fontScale="90000"/>
          </a:bodyPr>
          <a:lstStyle/>
          <a:p>
            <a:r>
              <a:rPr lang="nl-NL" sz="4000" b="1" dirty="0" err="1" smtClean="0"/>
              <a:t>Timeline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825" y="1698627"/>
            <a:ext cx="8642350" cy="278764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April 2013</a:t>
            </a:r>
            <a:r>
              <a:rPr lang="nl-NL" sz="2400" dirty="0" smtClean="0"/>
              <a:t>: draft curricula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August 2013</a:t>
            </a:r>
            <a:r>
              <a:rPr lang="nl-NL" sz="2400" dirty="0" smtClean="0"/>
              <a:t>: start pilot cohort 1 (</a:t>
            </a:r>
            <a:r>
              <a:rPr lang="nl-NL" sz="2400" dirty="0" err="1" smtClean="0"/>
              <a:t>grade</a:t>
            </a:r>
            <a:r>
              <a:rPr lang="nl-NL" sz="2400" dirty="0" smtClean="0"/>
              <a:t> 3)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August </a:t>
            </a:r>
            <a:r>
              <a:rPr lang="nl-NL" sz="2400" dirty="0">
                <a:solidFill>
                  <a:srgbClr val="FF0000"/>
                </a:solidFill>
              </a:rPr>
              <a:t>2014</a:t>
            </a:r>
            <a:r>
              <a:rPr lang="nl-NL" sz="2400" dirty="0"/>
              <a:t>: start pilot cohort 2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May 2015</a:t>
            </a:r>
            <a:r>
              <a:rPr lang="nl-NL" sz="2400" dirty="0" smtClean="0"/>
              <a:t>: first </a:t>
            </a:r>
            <a:r>
              <a:rPr lang="nl-NL" sz="2400" dirty="0" err="1" smtClean="0"/>
              <a:t>exams</a:t>
            </a:r>
            <a:r>
              <a:rPr lang="nl-NL" sz="2400" dirty="0" smtClean="0"/>
              <a:t> (cohort 1)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August 2016</a:t>
            </a:r>
            <a:r>
              <a:rPr lang="nl-NL" sz="2400" dirty="0" smtClean="0"/>
              <a:t>: start new curricula </a:t>
            </a:r>
            <a:r>
              <a:rPr lang="nl-NL" sz="2400" b="1" u="sng" dirty="0" err="1" smtClean="0"/>
              <a:t>all</a:t>
            </a:r>
            <a:r>
              <a:rPr lang="nl-NL" sz="2400" b="1" u="sng" dirty="0" smtClean="0"/>
              <a:t> schools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>
                <a:solidFill>
                  <a:srgbClr val="FF0000"/>
                </a:solidFill>
              </a:rPr>
              <a:t>May 2017</a:t>
            </a:r>
            <a:r>
              <a:rPr lang="nl-NL" sz="2400" dirty="0" smtClean="0"/>
              <a:t>: </a:t>
            </a:r>
            <a:r>
              <a:rPr lang="nl-NL" sz="2400" dirty="0" err="1" smtClean="0"/>
              <a:t>outflow</a:t>
            </a:r>
            <a:r>
              <a:rPr lang="nl-NL" sz="2400" dirty="0" smtClean="0"/>
              <a:t> of </a:t>
            </a:r>
            <a:r>
              <a:rPr lang="nl-NL" sz="2400" dirty="0" err="1" smtClean="0"/>
              <a:t>students</a:t>
            </a:r>
            <a:r>
              <a:rPr lang="nl-NL" sz="2400" dirty="0" smtClean="0"/>
              <a:t> </a:t>
            </a:r>
            <a:r>
              <a:rPr lang="nl-NL" sz="2400" dirty="0" err="1" smtClean="0"/>
              <a:t>who</a:t>
            </a:r>
            <a:r>
              <a:rPr lang="nl-NL" sz="2400" dirty="0" smtClean="0"/>
              <a:t> </a:t>
            </a:r>
            <a:r>
              <a:rPr lang="nl-NL" sz="2400" dirty="0" err="1" smtClean="0"/>
              <a:t>followed</a:t>
            </a:r>
            <a:r>
              <a:rPr lang="nl-NL" sz="2400" dirty="0" smtClean="0"/>
              <a:t> the new </a:t>
            </a:r>
            <a:r>
              <a:rPr lang="nl-NL" sz="2400" dirty="0" err="1" smtClean="0"/>
              <a:t>programme</a:t>
            </a: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Tekstvak 3"/>
          <p:cNvSpPr txBox="1"/>
          <p:nvPr/>
        </p:nvSpPr>
        <p:spPr>
          <a:xfrm>
            <a:off x="0" y="0"/>
            <a:ext cx="9144000" cy="58907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b="1" dirty="0" err="1">
                <a:solidFill>
                  <a:schemeClr val="bg1"/>
                </a:solidFill>
              </a:rPr>
              <a:t>Innovation</a:t>
            </a:r>
            <a:r>
              <a:rPr lang="nl-NL" sz="2400" b="1" dirty="0">
                <a:solidFill>
                  <a:schemeClr val="bg1"/>
                </a:solidFill>
              </a:rPr>
              <a:t> of </a:t>
            </a:r>
            <a:r>
              <a:rPr lang="nl-NL" sz="2400" b="1" dirty="0" err="1">
                <a:solidFill>
                  <a:schemeClr val="bg1"/>
                </a:solidFill>
              </a:rPr>
              <a:t>vocational</a:t>
            </a:r>
            <a:r>
              <a:rPr lang="nl-NL" sz="2400" b="1" dirty="0">
                <a:solidFill>
                  <a:schemeClr val="bg1"/>
                </a:solidFill>
              </a:rPr>
              <a:t> </a:t>
            </a:r>
            <a:r>
              <a:rPr lang="nl-NL" sz="2400" b="1" dirty="0" err="1">
                <a:solidFill>
                  <a:schemeClr val="bg1"/>
                </a:solidFill>
              </a:rPr>
              <a:t>programmes</a:t>
            </a:r>
            <a:r>
              <a:rPr lang="nl-NL" sz="2400" b="1" dirty="0">
                <a:solidFill>
                  <a:schemeClr val="bg1"/>
                </a:solidFill>
              </a:rPr>
              <a:t> in PVE (vmbo)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00112492"/>
              </p:ext>
            </p:extLst>
          </p:nvPr>
        </p:nvGraphicFramePr>
        <p:xfrm>
          <a:off x="250825" y="5877288"/>
          <a:ext cx="864235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4" name="Groep 23"/>
          <p:cNvGrpSpPr/>
          <p:nvPr/>
        </p:nvGrpSpPr>
        <p:grpSpPr>
          <a:xfrm>
            <a:off x="250825" y="4860925"/>
            <a:ext cx="330200" cy="1376363"/>
            <a:chOff x="250825" y="4860925"/>
            <a:chExt cx="330200" cy="1376363"/>
          </a:xfrm>
        </p:grpSpPr>
        <p:sp>
          <p:nvSpPr>
            <p:cNvPr id="8" name="Ovaal 7"/>
            <p:cNvSpPr/>
            <p:nvPr/>
          </p:nvSpPr>
          <p:spPr>
            <a:xfrm>
              <a:off x="250825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1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18" name="Rechte verbindingslijn 17"/>
            <p:cNvCxnSpPr>
              <a:stCxn id="8" idx="4"/>
            </p:cNvCxnSpPr>
            <p:nvPr/>
          </p:nvCxnSpPr>
          <p:spPr>
            <a:xfrm>
              <a:off x="415925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ep 24"/>
          <p:cNvGrpSpPr/>
          <p:nvPr/>
        </p:nvGrpSpPr>
        <p:grpSpPr>
          <a:xfrm>
            <a:off x="1030288" y="4860925"/>
            <a:ext cx="330200" cy="1376363"/>
            <a:chOff x="1030288" y="4860925"/>
            <a:chExt cx="330200" cy="1376363"/>
          </a:xfrm>
        </p:grpSpPr>
        <p:sp>
          <p:nvSpPr>
            <p:cNvPr id="12" name="Ovaal 11"/>
            <p:cNvSpPr/>
            <p:nvPr/>
          </p:nvSpPr>
          <p:spPr>
            <a:xfrm>
              <a:off x="1030288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2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19" name="Rechte verbindingslijn 18"/>
            <p:cNvCxnSpPr/>
            <p:nvPr/>
          </p:nvCxnSpPr>
          <p:spPr>
            <a:xfrm>
              <a:off x="1195388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ep 25"/>
          <p:cNvGrpSpPr/>
          <p:nvPr/>
        </p:nvGrpSpPr>
        <p:grpSpPr>
          <a:xfrm>
            <a:off x="2998788" y="4860925"/>
            <a:ext cx="330200" cy="1376363"/>
            <a:chOff x="2998788" y="4860925"/>
            <a:chExt cx="330200" cy="1376363"/>
          </a:xfrm>
        </p:grpSpPr>
        <p:sp>
          <p:nvSpPr>
            <p:cNvPr id="13" name="Ovaal 12"/>
            <p:cNvSpPr/>
            <p:nvPr/>
          </p:nvSpPr>
          <p:spPr>
            <a:xfrm>
              <a:off x="2998788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3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20" name="Rechte verbindingslijn 19"/>
            <p:cNvCxnSpPr/>
            <p:nvPr/>
          </p:nvCxnSpPr>
          <p:spPr>
            <a:xfrm>
              <a:off x="3159126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ep 26"/>
          <p:cNvGrpSpPr/>
          <p:nvPr/>
        </p:nvGrpSpPr>
        <p:grpSpPr>
          <a:xfrm>
            <a:off x="3995738" y="4860925"/>
            <a:ext cx="330200" cy="1376363"/>
            <a:chOff x="3995738" y="4860925"/>
            <a:chExt cx="330200" cy="1376363"/>
          </a:xfrm>
        </p:grpSpPr>
        <p:sp>
          <p:nvSpPr>
            <p:cNvPr id="14" name="Ovaal 13"/>
            <p:cNvSpPr/>
            <p:nvPr/>
          </p:nvSpPr>
          <p:spPr>
            <a:xfrm>
              <a:off x="3995738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4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21" name="Rechte verbindingslijn 20"/>
            <p:cNvCxnSpPr/>
            <p:nvPr/>
          </p:nvCxnSpPr>
          <p:spPr>
            <a:xfrm>
              <a:off x="4160838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ep 27"/>
          <p:cNvGrpSpPr/>
          <p:nvPr/>
        </p:nvGrpSpPr>
        <p:grpSpPr>
          <a:xfrm>
            <a:off x="4983163" y="4860925"/>
            <a:ext cx="330200" cy="1376363"/>
            <a:chOff x="4983163" y="4860925"/>
            <a:chExt cx="330200" cy="1376363"/>
          </a:xfrm>
        </p:grpSpPr>
        <p:sp>
          <p:nvSpPr>
            <p:cNvPr id="15" name="Ovaal 14"/>
            <p:cNvSpPr/>
            <p:nvPr/>
          </p:nvSpPr>
          <p:spPr>
            <a:xfrm>
              <a:off x="4983163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5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22" name="Rechte verbindingslijn 21"/>
            <p:cNvCxnSpPr/>
            <p:nvPr/>
          </p:nvCxnSpPr>
          <p:spPr>
            <a:xfrm>
              <a:off x="5127626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ep 28"/>
          <p:cNvGrpSpPr/>
          <p:nvPr/>
        </p:nvGrpSpPr>
        <p:grpSpPr>
          <a:xfrm>
            <a:off x="8543925" y="4860925"/>
            <a:ext cx="330200" cy="1376363"/>
            <a:chOff x="8172450" y="4860925"/>
            <a:chExt cx="330200" cy="1376363"/>
          </a:xfrm>
        </p:grpSpPr>
        <p:sp>
          <p:nvSpPr>
            <p:cNvPr id="16" name="Ovaal 15"/>
            <p:cNvSpPr/>
            <p:nvPr/>
          </p:nvSpPr>
          <p:spPr>
            <a:xfrm>
              <a:off x="8172450" y="4860925"/>
              <a:ext cx="330200" cy="35559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000" b="1" dirty="0" smtClean="0">
                  <a:solidFill>
                    <a:prstClr val="white"/>
                  </a:solidFill>
                </a:rPr>
                <a:t>6</a:t>
              </a:r>
              <a:endParaRPr lang="nl-NL" sz="2000" dirty="0">
                <a:solidFill>
                  <a:prstClr val="white"/>
                </a:solidFill>
              </a:endParaRPr>
            </a:p>
          </p:txBody>
        </p:sp>
        <p:cxnSp>
          <p:nvCxnSpPr>
            <p:cNvPr id="23" name="Rechte verbindingslijn 22"/>
            <p:cNvCxnSpPr/>
            <p:nvPr/>
          </p:nvCxnSpPr>
          <p:spPr>
            <a:xfrm>
              <a:off x="8337550" y="5216524"/>
              <a:ext cx="0" cy="102076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92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</TotalTime>
  <Words>346</Words>
  <Application>Microsoft Office PowerPoint</Application>
  <PresentationFormat>Diavoorstelling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PowerPoint-presentatie</vt:lpstr>
      <vt:lpstr>PowerPoint-presentatie</vt:lpstr>
      <vt:lpstr>Number of exams…..</vt:lpstr>
      <vt:lpstr>Reform aims</vt:lpstr>
      <vt:lpstr>Frame works</vt:lpstr>
      <vt:lpstr>PowerPoint-presentatie</vt:lpstr>
      <vt:lpstr>PowerPoint-presentatie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Ruud van Leeuwen</dc:creator>
  <cp:lastModifiedBy>Gijs de Wild</cp:lastModifiedBy>
  <cp:revision>128</cp:revision>
  <dcterms:created xsi:type="dcterms:W3CDTF">2012-11-16T13:49:26Z</dcterms:created>
  <dcterms:modified xsi:type="dcterms:W3CDTF">2020-06-22T09:22:40Z</dcterms:modified>
</cp:coreProperties>
</file>