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9" r:id="rId3"/>
    <p:sldId id="257" r:id="rId4"/>
    <p:sldId id="261" r:id="rId5"/>
    <p:sldId id="258" r:id="rId6"/>
    <p:sldId id="260" r:id="rId7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92"/>
  </p:normalViewPr>
  <p:slideViewPr>
    <p:cSldViewPr snapToGrid="0">
      <p:cViewPr varScale="1">
        <p:scale>
          <a:sx n="45" d="100"/>
          <a:sy n="45" d="100"/>
        </p:scale>
        <p:origin x="190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0618-CF86-2945-8F95-8A06FCE111CE}" type="datetimeFigureOut">
              <a:rPr lang="nl-NL" smtClean="0"/>
              <a:t>09-09-2026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53D-E411-5F4B-920B-5EDDDDD8CE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0717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0618-CF86-2945-8F95-8A06FCE111CE}" type="datetimeFigureOut">
              <a:rPr lang="nl-NL" smtClean="0"/>
              <a:t>09-09-2026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53D-E411-5F4B-920B-5EDDDDD8CE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9166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0618-CF86-2945-8F95-8A06FCE111CE}" type="datetimeFigureOut">
              <a:rPr lang="nl-NL" smtClean="0"/>
              <a:t>09-09-2026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53D-E411-5F4B-920B-5EDDDDD8CE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16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0618-CF86-2945-8F95-8A06FCE111CE}" type="datetimeFigureOut">
              <a:rPr lang="nl-NL" smtClean="0"/>
              <a:t>09-09-2026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53D-E411-5F4B-920B-5EDDDDD8CE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091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912901"/>
            <a:ext cx="11830050" cy="3314214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6263268"/>
            <a:ext cx="5831087" cy="921232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0618-CF86-2945-8F95-8A06FCE111CE}" type="datetimeFigureOut">
              <a:rPr lang="nl-NL" smtClean="0"/>
              <a:t>09-09-2026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53D-E411-5F4B-920B-5EDDDDD8CE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3595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0618-CF86-2945-8F95-8A06FCE111CE}" type="datetimeFigureOut">
              <a:rPr lang="nl-NL" smtClean="0"/>
              <a:t>09-09-2026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53D-E411-5F4B-920B-5EDDDDD8CE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724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0618-CF86-2945-8F95-8A06FCE111CE}" type="datetimeFigureOut">
              <a:rPr lang="nl-NL" smtClean="0"/>
              <a:t>09-09-2026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53D-E411-5F4B-920B-5EDDDDD8CE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41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2468795"/>
            <a:ext cx="6943725" cy="121851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0618-CF86-2945-8F95-8A06FCE111CE}" type="datetimeFigureOut">
              <a:rPr lang="nl-NL" smtClean="0"/>
              <a:t>09-09-2026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53D-E411-5F4B-920B-5EDDDDD8CE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7938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0618-CF86-2945-8F95-8A06FCE111CE}" type="datetimeFigureOut">
              <a:rPr lang="nl-NL" smtClean="0"/>
              <a:t>09-09-2026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53D-E411-5F4B-920B-5EDDDDD8CE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5127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0618-CF86-2945-8F95-8A06FCE111CE}" type="datetimeFigureOut">
              <a:rPr lang="nl-NL" smtClean="0"/>
              <a:t>09-09-2026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53D-E411-5F4B-920B-5EDDDDD8CE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3618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0618-CF86-2945-8F95-8A06FCE111CE}" type="datetimeFigureOut">
              <a:rPr lang="nl-NL" smtClean="0"/>
              <a:t>09-09-2026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953D-E411-5F4B-920B-5EDDDDD8CE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2404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B00618-CF86-2945-8F95-8A06FCE111CE}" type="datetimeFigureOut">
              <a:rPr lang="nl-NL" smtClean="0"/>
              <a:t>09-09-2026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76953D-E411-5F4B-920B-5EDDDDD8CE8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6204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BFEE4E-5E53-6E55-143B-E345218D93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82F1991-6CC3-30A1-1ED2-559741B80B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275"/>
          <a:stretch>
            <a:fillRect/>
          </a:stretch>
        </p:blipFill>
        <p:spPr>
          <a:xfrm>
            <a:off x="0" y="0"/>
            <a:ext cx="13716000" cy="138303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7866B04D-615C-38B2-6D7A-81CCD584E1A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8534"/>
            <a:ext cx="13715999" cy="7315199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7B9A562B-F046-E6CD-67A9-C8A5C07A38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-420000">
            <a:off x="5698574" y="14512229"/>
            <a:ext cx="7953280" cy="1819213"/>
          </a:xfrm>
        </p:spPr>
        <p:txBody>
          <a:bodyPr>
            <a:normAutofit/>
          </a:bodyPr>
          <a:lstStyle/>
          <a:p>
            <a:pPr algn="l"/>
            <a:r>
              <a:rPr lang="nl-NL" sz="3100" dirty="0">
                <a:latin typeface="Arial" panose="020B0604020202020204" pitchFamily="34" charset="0"/>
                <a:cs typeface="Arial" panose="020B0604020202020204" pitchFamily="34" charset="0"/>
              </a:rPr>
              <a:t>Op 17 november 2026 opent </a:t>
            </a:r>
            <a:r>
              <a:rPr lang="nl-NL" sz="3100" b="1" dirty="0">
                <a:latin typeface="Arial" panose="020B0604020202020204" pitchFamily="34" charset="0"/>
                <a:cs typeface="Arial" panose="020B0604020202020204" pitchFamily="34" charset="0"/>
              </a:rPr>
              <a:t>[Naam school] </a:t>
            </a:r>
            <a:r>
              <a:rPr lang="nl-NL" sz="3100" dirty="0">
                <a:latin typeface="Arial" panose="020B0604020202020204" pitchFamily="34" charset="0"/>
                <a:cs typeface="Arial" panose="020B0604020202020204" pitchFamily="34" charset="0"/>
              </a:rPr>
              <a:t>haar deuren voor VMBO in bedrijf. Kom je ook?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E0DABCF-3E46-1DEE-1F40-ABEA40A1A5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776" y="-540399"/>
            <a:ext cx="7772400" cy="352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168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A000B-E323-C9B7-94EC-434549083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89D449-7E99-4FD3-B6A2-4CAEDB9556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B682AE95-E20F-BC63-4CAF-3230F6E7B2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33" r="17033"/>
          <a:stretch/>
        </p:blipFill>
        <p:spPr>
          <a:xfrm>
            <a:off x="0" y="-57150"/>
            <a:ext cx="13716000" cy="138684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3B44458-BB9C-93A5-06B7-B195017C57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8534"/>
            <a:ext cx="13715999" cy="7315199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18819A9D-3DFA-8CF8-E94F-B562CAA082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-420000">
            <a:off x="5698574" y="14512229"/>
            <a:ext cx="7953280" cy="1819213"/>
          </a:xfrm>
        </p:spPr>
        <p:txBody>
          <a:bodyPr>
            <a:normAutofit/>
          </a:bodyPr>
          <a:lstStyle/>
          <a:p>
            <a:pPr algn="l"/>
            <a:r>
              <a:rPr lang="nl-NL" sz="3100" dirty="0">
                <a:latin typeface="Arial" panose="020B0604020202020204" pitchFamily="34" charset="0"/>
                <a:cs typeface="Arial" panose="020B0604020202020204" pitchFamily="34" charset="0"/>
              </a:rPr>
              <a:t>Op 17 november 2026 opent </a:t>
            </a:r>
            <a:r>
              <a:rPr lang="nl-NL" sz="3100" b="1" dirty="0">
                <a:latin typeface="Arial" panose="020B0604020202020204" pitchFamily="34" charset="0"/>
                <a:cs typeface="Arial" panose="020B0604020202020204" pitchFamily="34" charset="0"/>
              </a:rPr>
              <a:t>[Naam school] </a:t>
            </a:r>
            <a:r>
              <a:rPr lang="nl-NL" sz="3100" dirty="0">
                <a:latin typeface="Arial" panose="020B0604020202020204" pitchFamily="34" charset="0"/>
                <a:cs typeface="Arial" panose="020B0604020202020204" pitchFamily="34" charset="0"/>
              </a:rPr>
              <a:t>haar deuren voor VMBO in bedrijf. Kom je ook?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2A55F6-0958-5E12-CD3C-94EBC7FD6C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776" y="-540399"/>
            <a:ext cx="7772400" cy="352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64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99059-DF07-D8D0-2F55-0BB246D3A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DFFF3-BE2F-259A-72DE-93E9C19D71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681BA6F-07FF-13B0-9326-51B3AC4C06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" b="275"/>
          <a:stretch>
            <a:fillRect/>
          </a:stretch>
        </p:blipFill>
        <p:spPr>
          <a:xfrm>
            <a:off x="-2" y="0"/>
            <a:ext cx="13716000" cy="138303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192C1E7-797C-EA7E-A9AD-A8AD82E22F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9908534"/>
            <a:ext cx="13715998" cy="7315199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3DFCED06-48A1-7074-03A5-26EA3113D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-420000">
            <a:off x="5698574" y="14512229"/>
            <a:ext cx="7953280" cy="1819213"/>
          </a:xfrm>
        </p:spPr>
        <p:txBody>
          <a:bodyPr>
            <a:normAutofit/>
          </a:bodyPr>
          <a:lstStyle/>
          <a:p>
            <a:pPr algn="l"/>
            <a:r>
              <a:rPr lang="nl-NL" sz="3100" dirty="0">
                <a:latin typeface="Arial" panose="020B0604020202020204" pitchFamily="34" charset="0"/>
                <a:cs typeface="Arial" panose="020B0604020202020204" pitchFamily="34" charset="0"/>
              </a:rPr>
              <a:t>Op 17 november 2026 opent </a:t>
            </a:r>
            <a:r>
              <a:rPr lang="nl-NL" sz="3100" b="1" dirty="0">
                <a:latin typeface="Arial" panose="020B0604020202020204" pitchFamily="34" charset="0"/>
                <a:cs typeface="Arial" panose="020B0604020202020204" pitchFamily="34" charset="0"/>
              </a:rPr>
              <a:t>[Naam school] </a:t>
            </a:r>
            <a:r>
              <a:rPr lang="nl-NL" sz="3100" dirty="0">
                <a:latin typeface="Arial" panose="020B0604020202020204" pitchFamily="34" charset="0"/>
                <a:cs typeface="Arial" panose="020B0604020202020204" pitchFamily="34" charset="0"/>
              </a:rPr>
              <a:t>haar deuren voor VMBO in bedrijf. Kom je ook?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D854497-5CD1-16C2-29C5-6CC8754764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776" y="-540399"/>
            <a:ext cx="7772400" cy="352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51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8DAA7-9050-4EE7-A23D-54DCF2CD4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8E9C57-7900-03B4-4F46-A968651964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222F5A9-F6BD-2D10-326F-BDF9CE02E1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11" r="27273"/>
          <a:stretch>
            <a:fillRect/>
          </a:stretch>
        </p:blipFill>
        <p:spPr>
          <a:xfrm>
            <a:off x="-2" y="0"/>
            <a:ext cx="13716000" cy="138303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CE04A571-11D8-EE80-A7B0-FF5A25A3A5E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9908534"/>
            <a:ext cx="13715998" cy="7315199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65656CC4-FC2A-DCA5-BE9F-90E351DE19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-420000">
            <a:off x="5698574" y="14512229"/>
            <a:ext cx="7953280" cy="1819213"/>
          </a:xfrm>
        </p:spPr>
        <p:txBody>
          <a:bodyPr>
            <a:normAutofit/>
          </a:bodyPr>
          <a:lstStyle/>
          <a:p>
            <a:pPr algn="l"/>
            <a:r>
              <a:rPr lang="nl-NL" sz="3100" dirty="0">
                <a:latin typeface="Arial" panose="020B0604020202020204" pitchFamily="34" charset="0"/>
                <a:cs typeface="Arial" panose="020B0604020202020204" pitchFamily="34" charset="0"/>
              </a:rPr>
              <a:t>Op 17 november 2026 opent </a:t>
            </a:r>
            <a:r>
              <a:rPr lang="nl-NL" sz="3100" b="1" dirty="0">
                <a:latin typeface="Arial" panose="020B0604020202020204" pitchFamily="34" charset="0"/>
                <a:cs typeface="Arial" panose="020B0604020202020204" pitchFamily="34" charset="0"/>
              </a:rPr>
              <a:t>[Naam school] </a:t>
            </a:r>
            <a:r>
              <a:rPr lang="nl-NL" sz="3100" dirty="0">
                <a:latin typeface="Arial" panose="020B0604020202020204" pitchFamily="34" charset="0"/>
                <a:cs typeface="Arial" panose="020B0604020202020204" pitchFamily="34" charset="0"/>
              </a:rPr>
              <a:t>haar deuren voor VMBO in bedrijf. Kom je ook?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F58B059-32E3-5D6B-8790-DE9B8DB7B8D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776" y="-540399"/>
            <a:ext cx="7772400" cy="352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08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966DE-8EE4-4FD5-5019-3D9FE3183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C377B8-879E-FDC1-6B49-0062C6A0E7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F5AADF0-5A8F-4A5C-45F0-AF13BD445A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75"/>
          <a:stretch>
            <a:fillRect/>
          </a:stretch>
        </p:blipFill>
        <p:spPr>
          <a:xfrm>
            <a:off x="0" y="0"/>
            <a:ext cx="13716000" cy="138303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0AF06B6A-BFF4-9E26-47DE-613C7D44D4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9908534"/>
            <a:ext cx="13715998" cy="7315199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812D408E-4A6E-B9C6-8801-DCA5DAC6D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-420000">
            <a:off x="5698574" y="14512229"/>
            <a:ext cx="7953280" cy="1819213"/>
          </a:xfrm>
        </p:spPr>
        <p:txBody>
          <a:bodyPr>
            <a:normAutofit/>
          </a:bodyPr>
          <a:lstStyle/>
          <a:p>
            <a:pPr algn="l"/>
            <a:r>
              <a:rPr lang="nl-NL" sz="3100" dirty="0">
                <a:latin typeface="Arial" panose="020B0604020202020204" pitchFamily="34" charset="0"/>
                <a:cs typeface="Arial" panose="020B0604020202020204" pitchFamily="34" charset="0"/>
              </a:rPr>
              <a:t>Op 17 november 2026 opent </a:t>
            </a:r>
            <a:r>
              <a:rPr lang="nl-NL" sz="3100" b="1" dirty="0">
                <a:latin typeface="Arial" panose="020B0604020202020204" pitchFamily="34" charset="0"/>
                <a:cs typeface="Arial" panose="020B0604020202020204" pitchFamily="34" charset="0"/>
              </a:rPr>
              <a:t>[Naam school] </a:t>
            </a:r>
            <a:r>
              <a:rPr lang="nl-NL" sz="3100" dirty="0">
                <a:latin typeface="Arial" panose="020B0604020202020204" pitchFamily="34" charset="0"/>
                <a:cs typeface="Arial" panose="020B0604020202020204" pitchFamily="34" charset="0"/>
              </a:rPr>
              <a:t>haar deuren voor VMBO in bedrijf. Kom je ook?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C9AC83D-A174-9FBD-5746-52F4DE9A9C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776" y="-540399"/>
            <a:ext cx="7772400" cy="352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52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C821F-EBE2-A1CB-1D2C-7A1BAD10D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E9C59C-43AC-7FCB-23A2-3FB835B003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AEA1D0B-5E91-0BF7-86EB-B4296097C1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42" r="16942"/>
          <a:stretch/>
        </p:blipFill>
        <p:spPr>
          <a:xfrm>
            <a:off x="0" y="0"/>
            <a:ext cx="13716000" cy="138303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BCE9C83-EED3-0015-0BBD-6F25BDF103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9908534"/>
            <a:ext cx="13715998" cy="7315199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1017040A-126A-E1E4-4E68-3EF3AB5796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-420000">
            <a:off x="5698574" y="14512229"/>
            <a:ext cx="7953280" cy="1819213"/>
          </a:xfrm>
        </p:spPr>
        <p:txBody>
          <a:bodyPr>
            <a:normAutofit/>
          </a:bodyPr>
          <a:lstStyle/>
          <a:p>
            <a:pPr algn="l"/>
            <a:r>
              <a:rPr lang="nl-NL" sz="3100" dirty="0">
                <a:latin typeface="Arial" panose="020B0604020202020204" pitchFamily="34" charset="0"/>
                <a:cs typeface="Arial" panose="020B0604020202020204" pitchFamily="34" charset="0"/>
              </a:rPr>
              <a:t>Op 17 november 2026 opent </a:t>
            </a:r>
            <a:r>
              <a:rPr lang="nl-NL" sz="3100" b="1" dirty="0">
                <a:latin typeface="Arial" panose="020B0604020202020204" pitchFamily="34" charset="0"/>
                <a:cs typeface="Arial" panose="020B0604020202020204" pitchFamily="34" charset="0"/>
              </a:rPr>
              <a:t>[Naam school] </a:t>
            </a:r>
            <a:r>
              <a:rPr lang="nl-NL" sz="3100" dirty="0">
                <a:latin typeface="Arial" panose="020B0604020202020204" pitchFamily="34" charset="0"/>
                <a:cs typeface="Arial" panose="020B0604020202020204" pitchFamily="34" charset="0"/>
              </a:rPr>
              <a:t>haar deuren voor VMBO in bedrijf. Kom je ook?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1E441EA-A7BE-E873-38B6-7AD55DDFC3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85776" y="-540399"/>
            <a:ext cx="7772400" cy="352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0750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120</Words>
  <Application>Microsoft Macintosh PowerPoint</Application>
  <PresentationFormat>Aangepast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Job Hoop</dc:creator>
  <cp:lastModifiedBy>Job Hoop</cp:lastModifiedBy>
  <cp:revision>2</cp:revision>
  <dcterms:created xsi:type="dcterms:W3CDTF">2026-09-09T08:08:23Z</dcterms:created>
  <dcterms:modified xsi:type="dcterms:W3CDTF">2026-09-09T08:36:15Z</dcterms:modified>
</cp:coreProperties>
</file>