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sldIdLst>
    <p:sldId id="256" r:id="rId2"/>
  </p:sldIdLst>
  <p:sldSz cx="13716000" cy="18288000"/>
  <p:notesSz cx="6858000" cy="9144000"/>
  <p:embeddedFontLst>
    <p:embeddedFont>
      <p:font typeface="Lexia VF" panose="02060504030504030204" pitchFamily="18" charset="0"/>
      <p:regular r:id="rId3"/>
      <p:bold r:id="rId4"/>
      <p:italic r:id="rId5"/>
      <p:boldItalic r:id="rId6"/>
    </p:embeddedFont>
    <p:embeddedFont>
      <p:font typeface="Noto Sans" panose="020B0502040504020204" pitchFamily="34" charset="0"/>
      <p:regular r:id="rId7"/>
      <p:bold r:id="rId8"/>
      <p:italic r:id="rId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CA56"/>
    <a:srgbClr val="EF7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84"/>
  </p:normalViewPr>
  <p:slideViewPr>
    <p:cSldViewPr snapToGrid="0">
      <p:cViewPr varScale="1">
        <p:scale>
          <a:sx n="42" d="100"/>
          <a:sy n="42" d="100"/>
        </p:scale>
        <p:origin x="2024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viewProps" Target="viewProps.xml"/><Relationship Id="rId5" Type="http://schemas.openxmlformats.org/officeDocument/2006/relationships/font" Target="fonts/font3.fntdata"/><Relationship Id="rId10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992968"/>
            <a:ext cx="11658600" cy="6366933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605435"/>
            <a:ext cx="10287000" cy="441536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8943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3402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73666"/>
            <a:ext cx="2957513" cy="15498235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73666"/>
            <a:ext cx="8701088" cy="1549823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7545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2620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559305"/>
            <a:ext cx="11830050" cy="7607299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2238572"/>
            <a:ext cx="11830050" cy="4000499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9094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868333"/>
            <a:ext cx="5829300" cy="1160356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868333"/>
            <a:ext cx="5829300" cy="1160356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0018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1" y="973670"/>
            <a:ext cx="11830050" cy="353483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483101"/>
            <a:ext cx="5802510" cy="2197099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680200"/>
            <a:ext cx="5802510" cy="982556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5" y="4483101"/>
            <a:ext cx="5831087" cy="2197099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5" y="6680200"/>
            <a:ext cx="5831087" cy="982556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74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6090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3838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219200"/>
            <a:ext cx="4423767" cy="42672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6" y="2633137"/>
            <a:ext cx="6943725" cy="12996333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486400"/>
            <a:ext cx="4423767" cy="10164235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1191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219200"/>
            <a:ext cx="4423767" cy="42672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6" y="2633137"/>
            <a:ext cx="6943725" cy="12996333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486400"/>
            <a:ext cx="4423767" cy="10164235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127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73670"/>
            <a:ext cx="11830050" cy="3534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868333"/>
            <a:ext cx="11830050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6950271"/>
            <a:ext cx="3086100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6950271"/>
            <a:ext cx="4629150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6950271"/>
            <a:ext cx="3086100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446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F7C0C950-7281-D067-60B1-5F61B432C3C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828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3D74FFA-E7F2-31D5-250B-00F83B9E8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10182015"/>
            <a:ext cx="12618720" cy="1674706"/>
          </a:xfrm>
        </p:spPr>
        <p:txBody>
          <a:bodyPr>
            <a:normAutofit/>
          </a:bodyPr>
          <a:lstStyle/>
          <a:p>
            <a:pPr algn="l"/>
            <a:r>
              <a:rPr lang="nl-NL" sz="4000" b="1" i="1" dirty="0">
                <a:solidFill>
                  <a:srgbClr val="EF7D00"/>
                </a:solidFill>
                <a:latin typeface="Lexia VF" panose="02060504030504030204" pitchFamily="18" charset="0"/>
                <a:cs typeface="Lexia VF" panose="02060504030504030204" pitchFamily="18" charset="0"/>
              </a:rPr>
              <a:t>De dag van het beroepsgerichte vmbo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F23EAE9-641A-D32F-345D-E13109655B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640" y="12089132"/>
            <a:ext cx="12618720" cy="2299970"/>
          </a:xfrm>
        </p:spPr>
        <p:txBody>
          <a:bodyPr>
            <a:normAutofit/>
          </a:bodyPr>
          <a:lstStyle/>
          <a:p>
            <a:pPr algn="l"/>
            <a:r>
              <a:rPr lang="nl-NL" sz="6000" b="1" i="1" dirty="0">
                <a:solidFill>
                  <a:srgbClr val="A6CA56"/>
                </a:solidFill>
                <a:latin typeface="Lexia VF" panose="02060504030504030204" pitchFamily="18" charset="0"/>
                <a:cs typeface="Lexia VF" panose="02060504030504030204" pitchFamily="18" charset="0"/>
              </a:rPr>
              <a:t>DE DEUREN VAN ONZE SCHOOL STAAN OPEN. KOM KIJKEN!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A7055B3-714E-B3E8-C261-1508356C7B43}"/>
              </a:ext>
            </a:extLst>
          </p:cNvPr>
          <p:cNvSpPr txBox="1">
            <a:spLocks/>
          </p:cNvSpPr>
          <p:nvPr/>
        </p:nvSpPr>
        <p:spPr>
          <a:xfrm>
            <a:off x="548640" y="14324329"/>
            <a:ext cx="12618720" cy="20142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17 november 2026</a:t>
            </a:r>
          </a:p>
        </p:txBody>
      </p:sp>
    </p:spTree>
    <p:extLst>
      <p:ext uri="{BB962C8B-B14F-4D97-AF65-F5344CB8AC3E}">
        <p14:creationId xmlns:p14="http://schemas.microsoft.com/office/powerpoint/2010/main" val="21600238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20</Words>
  <Application>Microsoft Macintosh PowerPoint</Application>
  <PresentationFormat>Aangepast</PresentationFormat>
  <Paragraphs>3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7" baseType="lpstr">
      <vt:lpstr>Aptos Display</vt:lpstr>
      <vt:lpstr>Arial</vt:lpstr>
      <vt:lpstr>Aptos</vt:lpstr>
      <vt:lpstr>Noto Sans</vt:lpstr>
      <vt:lpstr>Lexia VF</vt:lpstr>
      <vt:lpstr>Kantoorthema</vt:lpstr>
      <vt:lpstr>De dag van het beroepsgerichte vmbo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Job Hoop</dc:creator>
  <cp:lastModifiedBy>Job Hoop</cp:lastModifiedBy>
  <cp:revision>4</cp:revision>
  <dcterms:created xsi:type="dcterms:W3CDTF">2026-06-25T18:08:09Z</dcterms:created>
  <dcterms:modified xsi:type="dcterms:W3CDTF">2026-06-25T18:34:26Z</dcterms:modified>
</cp:coreProperties>
</file>