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4" r:id="rId1"/>
  </p:sldMasterIdLst>
  <p:sldIdLst>
    <p:sldId id="256" r:id="rId2"/>
  </p:sldIdLst>
  <p:sldSz cx="13716000" cy="24382413"/>
  <p:notesSz cx="6858000" cy="9144000"/>
  <p:embeddedFontLst>
    <p:embeddedFont>
      <p:font typeface="Lexia VF" panose="02060504030504030204" pitchFamily="18" charset="0"/>
      <p:regular r:id="rId3"/>
      <p:bold r:id="rId4"/>
      <p:italic r:id="rId5"/>
      <p:boldItalic r:id="rId6"/>
    </p:embeddedFont>
    <p:embeddedFont>
      <p:font typeface="Noto Sans" panose="020B0502040504020204" pitchFamily="34" charset="0"/>
      <p:regular r:id="rId7"/>
      <p:bold r:id="rId8"/>
      <p: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A56"/>
    <a:srgbClr val="EF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84"/>
  </p:normalViewPr>
  <p:slideViewPr>
    <p:cSldViewPr snapToGrid="0">
      <p:cViewPr>
        <p:scale>
          <a:sx n="39" d="100"/>
          <a:sy n="39" d="100"/>
        </p:scale>
        <p:origin x="2144" y="-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990364"/>
            <a:ext cx="11658600" cy="8488692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12806412"/>
            <a:ext cx="10287000" cy="5886771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031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099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1298138"/>
            <a:ext cx="2957513" cy="2066296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1298138"/>
            <a:ext cx="8701088" cy="2066296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602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7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6078678"/>
            <a:ext cx="11830050" cy="10142405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6317034"/>
            <a:ext cx="11830050" cy="533365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24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6490689"/>
            <a:ext cx="5829300" cy="154704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6490689"/>
            <a:ext cx="5829300" cy="154704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58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1298143"/>
            <a:ext cx="11830050" cy="471280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5977080"/>
            <a:ext cx="5802510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8906353"/>
            <a:ext cx="5802510" cy="1309990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5977080"/>
            <a:ext cx="5831087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8906353"/>
            <a:ext cx="5831087" cy="1309990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14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953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703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3510621"/>
            <a:ext cx="6943725" cy="17327317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3045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3510621"/>
            <a:ext cx="6943725" cy="17327317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2622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1298143"/>
            <a:ext cx="11830050" cy="4712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6490689"/>
            <a:ext cx="11830050" cy="15470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22598890"/>
            <a:ext cx="462915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92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203390D3-000D-3190-AE75-7C6E18695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" y="0"/>
            <a:ext cx="13716000" cy="24384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3D74FFA-E7F2-31D5-250B-00F83B9E8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14869093"/>
            <a:ext cx="12618720" cy="1112521"/>
          </a:xfrm>
        </p:spPr>
        <p:txBody>
          <a:bodyPr>
            <a:normAutofit/>
          </a:bodyPr>
          <a:lstStyle/>
          <a:p>
            <a:pPr algn="l"/>
            <a:r>
              <a:rPr lang="nl-NL" sz="4000" b="1" i="1" dirty="0">
                <a:solidFill>
                  <a:srgbClr val="EF7D00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dag van het beroepsgerichte vmbo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23EAE9-641A-D32F-345D-E13109655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" y="16214025"/>
            <a:ext cx="12618720" cy="2299970"/>
          </a:xfrm>
        </p:spPr>
        <p:txBody>
          <a:bodyPr>
            <a:normAutofit/>
          </a:bodyPr>
          <a:lstStyle/>
          <a:p>
            <a:pPr algn="l"/>
            <a:r>
              <a:rPr lang="nl-NL" sz="6000" b="1" i="1" dirty="0">
                <a:solidFill>
                  <a:srgbClr val="A6CA56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DEUREN VAN ONZE SCHOOL STAAN OPEN. KOM KIJKEN!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A7055B3-714E-B3E8-C261-1508356C7B43}"/>
              </a:ext>
            </a:extLst>
          </p:cNvPr>
          <p:cNvSpPr txBox="1">
            <a:spLocks/>
          </p:cNvSpPr>
          <p:nvPr/>
        </p:nvSpPr>
        <p:spPr>
          <a:xfrm>
            <a:off x="548640" y="18351253"/>
            <a:ext cx="12618720" cy="20142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17 november 2026</a:t>
            </a:r>
          </a:p>
        </p:txBody>
      </p:sp>
    </p:spTree>
    <p:extLst>
      <p:ext uri="{BB962C8B-B14F-4D97-AF65-F5344CB8AC3E}">
        <p14:creationId xmlns:p14="http://schemas.microsoft.com/office/powerpoint/2010/main" val="2160023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20</Words>
  <Application>Microsoft Macintosh PowerPoint</Application>
  <PresentationFormat>Aangepast</PresentationFormat>
  <Paragraphs>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Aptos Display</vt:lpstr>
      <vt:lpstr>Arial</vt:lpstr>
      <vt:lpstr>Aptos</vt:lpstr>
      <vt:lpstr>Noto Sans</vt:lpstr>
      <vt:lpstr>Lexia VF</vt:lpstr>
      <vt:lpstr>Kantoorthema</vt:lpstr>
      <vt:lpstr>De dag van het beroepsgerichte vmbo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Job Hoop</dc:creator>
  <cp:lastModifiedBy>Job Hoop</cp:lastModifiedBy>
  <cp:revision>6</cp:revision>
  <dcterms:created xsi:type="dcterms:W3CDTF">2026-06-25T18:08:09Z</dcterms:created>
  <dcterms:modified xsi:type="dcterms:W3CDTF">2026-06-25T18:37:46Z</dcterms:modified>
</cp:coreProperties>
</file>