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6" r:id="rId1"/>
  </p:sldMasterIdLst>
  <p:sldIdLst>
    <p:sldId id="256" r:id="rId2"/>
  </p:sldIdLst>
  <p:sldSz cx="15238413" cy="7962900"/>
  <p:notesSz cx="6858000" cy="9144000"/>
  <p:embeddedFontLst>
    <p:embeddedFont>
      <p:font typeface="Lexia VF" panose="02060504030504030204" pitchFamily="18" charset="0"/>
      <p:regular r:id="rId3"/>
      <p:bold r:id="rId4"/>
      <p:italic r:id="rId5"/>
      <p:boldItalic r:id="rId6"/>
    </p:embeddedFont>
    <p:embeddedFont>
      <p:font typeface="Noto Sans" panose="020B0502040504020204" pitchFamily="34" charset="0"/>
      <p:regular r:id="rId7"/>
      <p:bold r:id="rId8"/>
      <p:italic r:id="rId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A56"/>
    <a:srgbClr val="EF7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684"/>
  </p:normalViewPr>
  <p:slideViewPr>
    <p:cSldViewPr snapToGrid="0">
      <p:cViewPr>
        <p:scale>
          <a:sx n="39" d="100"/>
          <a:sy n="39" d="100"/>
        </p:scale>
        <p:origin x="1960" y="1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4802" y="1303188"/>
            <a:ext cx="11428810" cy="2772269"/>
          </a:xfrm>
        </p:spPr>
        <p:txBody>
          <a:bodyPr anchor="b"/>
          <a:lstStyle>
            <a:lvl1pPr algn="ctr">
              <a:defRPr sz="6967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4802" y="4182366"/>
            <a:ext cx="11428810" cy="1922524"/>
          </a:xfrm>
        </p:spPr>
        <p:txBody>
          <a:bodyPr/>
          <a:lstStyle>
            <a:lvl1pPr marL="0" indent="0" algn="ctr">
              <a:buNone/>
              <a:defRPr sz="2787"/>
            </a:lvl1pPr>
            <a:lvl2pPr marL="530855" indent="0" algn="ctr">
              <a:buNone/>
              <a:defRPr sz="2322"/>
            </a:lvl2pPr>
            <a:lvl3pPr marL="1061710" indent="0" algn="ctr">
              <a:buNone/>
              <a:defRPr sz="2090"/>
            </a:lvl3pPr>
            <a:lvl4pPr marL="1592565" indent="0" algn="ctr">
              <a:buNone/>
              <a:defRPr sz="1858"/>
            </a:lvl4pPr>
            <a:lvl5pPr marL="2123420" indent="0" algn="ctr">
              <a:buNone/>
              <a:defRPr sz="1858"/>
            </a:lvl5pPr>
            <a:lvl6pPr marL="2654275" indent="0" algn="ctr">
              <a:buNone/>
              <a:defRPr sz="1858"/>
            </a:lvl6pPr>
            <a:lvl7pPr marL="3185130" indent="0" algn="ctr">
              <a:buNone/>
              <a:defRPr sz="1858"/>
            </a:lvl7pPr>
            <a:lvl8pPr marL="3715984" indent="0" algn="ctr">
              <a:buNone/>
              <a:defRPr sz="1858"/>
            </a:lvl8pPr>
            <a:lvl9pPr marL="4246839" indent="0" algn="ctr">
              <a:buNone/>
              <a:defRPr sz="1858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211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7970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4989" y="423951"/>
            <a:ext cx="3285783" cy="674819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641" y="423951"/>
            <a:ext cx="9666868" cy="674819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475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1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704" y="1985196"/>
            <a:ext cx="13143131" cy="3312345"/>
          </a:xfrm>
        </p:spPr>
        <p:txBody>
          <a:bodyPr anchor="b"/>
          <a:lstStyle>
            <a:lvl1pPr>
              <a:defRPr sz="6967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704" y="5328877"/>
            <a:ext cx="13143131" cy="1741884"/>
          </a:xfrm>
        </p:spPr>
        <p:txBody>
          <a:bodyPr/>
          <a:lstStyle>
            <a:lvl1pPr marL="0" indent="0">
              <a:buNone/>
              <a:defRPr sz="2787">
                <a:solidFill>
                  <a:schemeClr val="tx1">
                    <a:tint val="82000"/>
                  </a:schemeClr>
                </a:solidFill>
              </a:defRPr>
            </a:lvl1pPr>
            <a:lvl2pPr marL="530855" indent="0">
              <a:buNone/>
              <a:defRPr sz="2322">
                <a:solidFill>
                  <a:schemeClr val="tx1">
                    <a:tint val="82000"/>
                  </a:schemeClr>
                </a:solidFill>
              </a:defRPr>
            </a:lvl2pPr>
            <a:lvl3pPr marL="1061710" indent="0">
              <a:buNone/>
              <a:defRPr sz="2090">
                <a:solidFill>
                  <a:schemeClr val="tx1">
                    <a:tint val="82000"/>
                  </a:schemeClr>
                </a:solidFill>
              </a:defRPr>
            </a:lvl3pPr>
            <a:lvl4pPr marL="1592565" indent="0">
              <a:buNone/>
              <a:defRPr sz="1858">
                <a:solidFill>
                  <a:schemeClr val="tx1">
                    <a:tint val="82000"/>
                  </a:schemeClr>
                </a:solidFill>
              </a:defRPr>
            </a:lvl4pPr>
            <a:lvl5pPr marL="2123420" indent="0">
              <a:buNone/>
              <a:defRPr sz="1858">
                <a:solidFill>
                  <a:schemeClr val="tx1">
                    <a:tint val="82000"/>
                  </a:schemeClr>
                </a:solidFill>
              </a:defRPr>
            </a:lvl5pPr>
            <a:lvl6pPr marL="2654275" indent="0">
              <a:buNone/>
              <a:defRPr sz="1858">
                <a:solidFill>
                  <a:schemeClr val="tx1">
                    <a:tint val="82000"/>
                  </a:schemeClr>
                </a:solidFill>
              </a:defRPr>
            </a:lvl6pPr>
            <a:lvl7pPr marL="3185130" indent="0">
              <a:buNone/>
              <a:defRPr sz="1858">
                <a:solidFill>
                  <a:schemeClr val="tx1">
                    <a:tint val="82000"/>
                  </a:schemeClr>
                </a:solidFill>
              </a:defRPr>
            </a:lvl7pPr>
            <a:lvl8pPr marL="3715984" indent="0">
              <a:buNone/>
              <a:defRPr sz="1858">
                <a:solidFill>
                  <a:schemeClr val="tx1">
                    <a:tint val="82000"/>
                  </a:schemeClr>
                </a:solidFill>
              </a:defRPr>
            </a:lvl8pPr>
            <a:lvl9pPr marL="4246839" indent="0">
              <a:buNone/>
              <a:defRPr sz="185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542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641" y="2119753"/>
            <a:ext cx="6476326" cy="50523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4446" y="2119753"/>
            <a:ext cx="6476326" cy="505238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42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6" y="423951"/>
            <a:ext cx="13143131" cy="153912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626" y="1952017"/>
            <a:ext cx="6446562" cy="956653"/>
          </a:xfrm>
        </p:spPr>
        <p:txBody>
          <a:bodyPr anchor="b"/>
          <a:lstStyle>
            <a:lvl1pPr marL="0" indent="0">
              <a:buNone/>
              <a:defRPr sz="2787" b="1"/>
            </a:lvl1pPr>
            <a:lvl2pPr marL="530855" indent="0">
              <a:buNone/>
              <a:defRPr sz="2322" b="1"/>
            </a:lvl2pPr>
            <a:lvl3pPr marL="1061710" indent="0">
              <a:buNone/>
              <a:defRPr sz="2090" b="1"/>
            </a:lvl3pPr>
            <a:lvl4pPr marL="1592565" indent="0">
              <a:buNone/>
              <a:defRPr sz="1858" b="1"/>
            </a:lvl4pPr>
            <a:lvl5pPr marL="2123420" indent="0">
              <a:buNone/>
              <a:defRPr sz="1858" b="1"/>
            </a:lvl5pPr>
            <a:lvl6pPr marL="2654275" indent="0">
              <a:buNone/>
              <a:defRPr sz="1858" b="1"/>
            </a:lvl6pPr>
            <a:lvl7pPr marL="3185130" indent="0">
              <a:buNone/>
              <a:defRPr sz="1858" b="1"/>
            </a:lvl7pPr>
            <a:lvl8pPr marL="3715984" indent="0">
              <a:buNone/>
              <a:defRPr sz="1858" b="1"/>
            </a:lvl8pPr>
            <a:lvl9pPr marL="4246839" indent="0">
              <a:buNone/>
              <a:defRPr sz="1858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626" y="2908670"/>
            <a:ext cx="6446562" cy="42782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4447" y="1952017"/>
            <a:ext cx="6478310" cy="956653"/>
          </a:xfrm>
        </p:spPr>
        <p:txBody>
          <a:bodyPr anchor="b"/>
          <a:lstStyle>
            <a:lvl1pPr marL="0" indent="0">
              <a:buNone/>
              <a:defRPr sz="2787" b="1"/>
            </a:lvl1pPr>
            <a:lvl2pPr marL="530855" indent="0">
              <a:buNone/>
              <a:defRPr sz="2322" b="1"/>
            </a:lvl2pPr>
            <a:lvl3pPr marL="1061710" indent="0">
              <a:buNone/>
              <a:defRPr sz="2090" b="1"/>
            </a:lvl3pPr>
            <a:lvl4pPr marL="1592565" indent="0">
              <a:buNone/>
              <a:defRPr sz="1858" b="1"/>
            </a:lvl4pPr>
            <a:lvl5pPr marL="2123420" indent="0">
              <a:buNone/>
              <a:defRPr sz="1858" b="1"/>
            </a:lvl5pPr>
            <a:lvl6pPr marL="2654275" indent="0">
              <a:buNone/>
              <a:defRPr sz="1858" b="1"/>
            </a:lvl6pPr>
            <a:lvl7pPr marL="3185130" indent="0">
              <a:buNone/>
              <a:defRPr sz="1858" b="1"/>
            </a:lvl7pPr>
            <a:lvl8pPr marL="3715984" indent="0">
              <a:buNone/>
              <a:defRPr sz="1858" b="1"/>
            </a:lvl8pPr>
            <a:lvl9pPr marL="4246839" indent="0">
              <a:buNone/>
              <a:defRPr sz="1858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4447" y="2908670"/>
            <a:ext cx="6478310" cy="42782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733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71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3195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530860"/>
            <a:ext cx="4914784" cy="1858010"/>
          </a:xfrm>
        </p:spPr>
        <p:txBody>
          <a:bodyPr anchor="b"/>
          <a:lstStyle>
            <a:lvl1pPr>
              <a:defRPr sz="3716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310" y="1146511"/>
            <a:ext cx="7714447" cy="5658820"/>
          </a:xfrm>
        </p:spPr>
        <p:txBody>
          <a:bodyPr/>
          <a:lstStyle>
            <a:lvl1pPr>
              <a:defRPr sz="3716"/>
            </a:lvl1pPr>
            <a:lvl2pPr>
              <a:defRPr sz="3251"/>
            </a:lvl2pPr>
            <a:lvl3pPr>
              <a:defRPr sz="2787"/>
            </a:lvl3pPr>
            <a:lvl4pPr>
              <a:defRPr sz="2322"/>
            </a:lvl4pPr>
            <a:lvl5pPr>
              <a:defRPr sz="2322"/>
            </a:lvl5pPr>
            <a:lvl6pPr>
              <a:defRPr sz="2322"/>
            </a:lvl6pPr>
            <a:lvl7pPr>
              <a:defRPr sz="2322"/>
            </a:lvl7pPr>
            <a:lvl8pPr>
              <a:defRPr sz="2322"/>
            </a:lvl8pPr>
            <a:lvl9pPr>
              <a:defRPr sz="2322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2388870"/>
            <a:ext cx="4914784" cy="4425677"/>
          </a:xfrm>
        </p:spPr>
        <p:txBody>
          <a:bodyPr/>
          <a:lstStyle>
            <a:lvl1pPr marL="0" indent="0">
              <a:buNone/>
              <a:defRPr sz="1858"/>
            </a:lvl1pPr>
            <a:lvl2pPr marL="530855" indent="0">
              <a:buNone/>
              <a:defRPr sz="1626"/>
            </a:lvl2pPr>
            <a:lvl3pPr marL="1061710" indent="0">
              <a:buNone/>
              <a:defRPr sz="1393"/>
            </a:lvl3pPr>
            <a:lvl4pPr marL="1592565" indent="0">
              <a:buNone/>
              <a:defRPr sz="1161"/>
            </a:lvl4pPr>
            <a:lvl5pPr marL="2123420" indent="0">
              <a:buNone/>
              <a:defRPr sz="1161"/>
            </a:lvl5pPr>
            <a:lvl6pPr marL="2654275" indent="0">
              <a:buNone/>
              <a:defRPr sz="1161"/>
            </a:lvl6pPr>
            <a:lvl7pPr marL="3185130" indent="0">
              <a:buNone/>
              <a:defRPr sz="1161"/>
            </a:lvl7pPr>
            <a:lvl8pPr marL="3715984" indent="0">
              <a:buNone/>
              <a:defRPr sz="1161"/>
            </a:lvl8pPr>
            <a:lvl9pPr marL="4246839" indent="0">
              <a:buNone/>
              <a:defRPr sz="116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0576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627" y="530860"/>
            <a:ext cx="4914784" cy="1858010"/>
          </a:xfrm>
        </p:spPr>
        <p:txBody>
          <a:bodyPr anchor="b"/>
          <a:lstStyle>
            <a:lvl1pPr>
              <a:defRPr sz="3716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310" y="1146511"/>
            <a:ext cx="7714447" cy="5658820"/>
          </a:xfrm>
        </p:spPr>
        <p:txBody>
          <a:bodyPr anchor="t"/>
          <a:lstStyle>
            <a:lvl1pPr marL="0" indent="0">
              <a:buNone/>
              <a:defRPr sz="3716"/>
            </a:lvl1pPr>
            <a:lvl2pPr marL="530855" indent="0">
              <a:buNone/>
              <a:defRPr sz="3251"/>
            </a:lvl2pPr>
            <a:lvl3pPr marL="1061710" indent="0">
              <a:buNone/>
              <a:defRPr sz="2787"/>
            </a:lvl3pPr>
            <a:lvl4pPr marL="1592565" indent="0">
              <a:buNone/>
              <a:defRPr sz="2322"/>
            </a:lvl4pPr>
            <a:lvl5pPr marL="2123420" indent="0">
              <a:buNone/>
              <a:defRPr sz="2322"/>
            </a:lvl5pPr>
            <a:lvl6pPr marL="2654275" indent="0">
              <a:buNone/>
              <a:defRPr sz="2322"/>
            </a:lvl6pPr>
            <a:lvl7pPr marL="3185130" indent="0">
              <a:buNone/>
              <a:defRPr sz="2322"/>
            </a:lvl7pPr>
            <a:lvl8pPr marL="3715984" indent="0">
              <a:buNone/>
              <a:defRPr sz="2322"/>
            </a:lvl8pPr>
            <a:lvl9pPr marL="4246839" indent="0">
              <a:buNone/>
              <a:defRPr sz="2322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627" y="2388870"/>
            <a:ext cx="4914784" cy="4425677"/>
          </a:xfrm>
        </p:spPr>
        <p:txBody>
          <a:bodyPr/>
          <a:lstStyle>
            <a:lvl1pPr marL="0" indent="0">
              <a:buNone/>
              <a:defRPr sz="1858"/>
            </a:lvl1pPr>
            <a:lvl2pPr marL="530855" indent="0">
              <a:buNone/>
              <a:defRPr sz="1626"/>
            </a:lvl2pPr>
            <a:lvl3pPr marL="1061710" indent="0">
              <a:buNone/>
              <a:defRPr sz="1393"/>
            </a:lvl3pPr>
            <a:lvl4pPr marL="1592565" indent="0">
              <a:buNone/>
              <a:defRPr sz="1161"/>
            </a:lvl4pPr>
            <a:lvl5pPr marL="2123420" indent="0">
              <a:buNone/>
              <a:defRPr sz="1161"/>
            </a:lvl5pPr>
            <a:lvl6pPr marL="2654275" indent="0">
              <a:buNone/>
              <a:defRPr sz="1161"/>
            </a:lvl6pPr>
            <a:lvl7pPr marL="3185130" indent="0">
              <a:buNone/>
              <a:defRPr sz="1161"/>
            </a:lvl7pPr>
            <a:lvl8pPr marL="3715984" indent="0">
              <a:buNone/>
              <a:defRPr sz="1161"/>
            </a:lvl8pPr>
            <a:lvl9pPr marL="4246839" indent="0">
              <a:buNone/>
              <a:defRPr sz="116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43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641" y="423951"/>
            <a:ext cx="13143131" cy="1539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641" y="2119753"/>
            <a:ext cx="13143131" cy="5052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641" y="7380429"/>
            <a:ext cx="3428643" cy="4239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9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5F17B7-26E4-6846-B2A0-86FD8AAEAFCC}" type="datetimeFigureOut">
              <a:rPr lang="nl-NL" smtClean="0"/>
              <a:t>25-06-2026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7725" y="7380429"/>
            <a:ext cx="5142964" cy="4239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9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2129" y="7380429"/>
            <a:ext cx="3428643" cy="4239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9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E3F0E-B0B3-574D-9ECD-9808E959D80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714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061710" rtl="0" eaLnBrk="1" latinLnBrk="0" hangingPunct="1">
        <a:lnSpc>
          <a:spcPct val="90000"/>
        </a:lnSpc>
        <a:spcBef>
          <a:spcPct val="0"/>
        </a:spcBef>
        <a:buNone/>
        <a:defRPr sz="51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427" indent="-265427" algn="l" defTabSz="1061710" rtl="0" eaLnBrk="1" latinLnBrk="0" hangingPunct="1">
        <a:lnSpc>
          <a:spcPct val="90000"/>
        </a:lnSpc>
        <a:spcBef>
          <a:spcPts val="1161"/>
        </a:spcBef>
        <a:buFont typeface="Arial" panose="020B0604020202020204" pitchFamily="34" charset="0"/>
        <a:buChar char="•"/>
        <a:defRPr sz="3251" kern="1200">
          <a:solidFill>
            <a:schemeClr val="tx1"/>
          </a:solidFill>
          <a:latin typeface="+mn-lt"/>
          <a:ea typeface="+mn-ea"/>
          <a:cs typeface="+mn-cs"/>
        </a:defRPr>
      </a:lvl1pPr>
      <a:lvl2pPr marL="796282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787" kern="1200">
          <a:solidFill>
            <a:schemeClr val="tx1"/>
          </a:solidFill>
          <a:latin typeface="+mn-lt"/>
          <a:ea typeface="+mn-ea"/>
          <a:cs typeface="+mn-cs"/>
        </a:defRPr>
      </a:lvl2pPr>
      <a:lvl3pPr marL="1327137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322" kern="1200">
          <a:solidFill>
            <a:schemeClr val="tx1"/>
          </a:solidFill>
          <a:latin typeface="+mn-lt"/>
          <a:ea typeface="+mn-ea"/>
          <a:cs typeface="+mn-cs"/>
        </a:defRPr>
      </a:lvl3pPr>
      <a:lvl4pPr marL="1857992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4pPr>
      <a:lvl5pPr marL="2388847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5pPr>
      <a:lvl6pPr marL="2919702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6pPr>
      <a:lvl7pPr marL="3450557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7pPr>
      <a:lvl8pPr marL="3981412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8pPr>
      <a:lvl9pPr marL="4512267" indent="-265427" algn="l" defTabSz="1061710" rtl="0" eaLnBrk="1" latinLnBrk="0" hangingPunct="1">
        <a:lnSpc>
          <a:spcPct val="90000"/>
        </a:lnSpc>
        <a:spcBef>
          <a:spcPts val="581"/>
        </a:spcBef>
        <a:buFont typeface="Arial" panose="020B0604020202020204" pitchFamily="34" charset="0"/>
        <a:buChar char="•"/>
        <a:defRPr sz="20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1pPr>
      <a:lvl2pPr marL="530855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2pPr>
      <a:lvl3pPr marL="1061710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3pPr>
      <a:lvl4pPr marL="1592565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4pPr>
      <a:lvl5pPr marL="2123420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5pPr>
      <a:lvl6pPr marL="2654275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6pPr>
      <a:lvl7pPr marL="3185130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7pPr>
      <a:lvl8pPr marL="3715984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8pPr>
      <a:lvl9pPr marL="4246839" algn="l" defTabSz="1061710" rtl="0" eaLnBrk="1" latinLnBrk="0" hangingPunct="1">
        <a:defRPr sz="20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041F77D6-EF52-7C35-AD82-295128F996F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63"/>
            <a:ext cx="15240000" cy="79502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3D74FFA-E7F2-31D5-250B-00F83B9E8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39" y="2124722"/>
            <a:ext cx="14019340" cy="1236005"/>
          </a:xfrm>
        </p:spPr>
        <p:txBody>
          <a:bodyPr>
            <a:normAutofit/>
          </a:bodyPr>
          <a:lstStyle/>
          <a:p>
            <a:pPr algn="l"/>
            <a:r>
              <a:rPr lang="nl-NL" sz="4000" b="1" i="1" dirty="0">
                <a:solidFill>
                  <a:srgbClr val="EF7D00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dag van het beroepsgerichte vmbo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23EAE9-641A-D32F-345D-E13109655B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39" y="3618933"/>
            <a:ext cx="14019340" cy="2555256"/>
          </a:xfrm>
        </p:spPr>
        <p:txBody>
          <a:bodyPr>
            <a:normAutofit/>
          </a:bodyPr>
          <a:lstStyle/>
          <a:p>
            <a:pPr algn="l"/>
            <a:r>
              <a:rPr lang="nl-NL" sz="6000" b="1" i="1" dirty="0">
                <a:solidFill>
                  <a:srgbClr val="A6CA56"/>
                </a:solidFill>
                <a:latin typeface="Lexia VF" panose="02060504030504030204" pitchFamily="18" charset="0"/>
                <a:cs typeface="Lexia VF" panose="02060504030504030204" pitchFamily="18" charset="0"/>
              </a:rPr>
              <a:t>DE DEUREN VAN ONZE SCHOOL STAAN OPEN. KOM KIJKEN!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A7055B3-714E-B3E8-C261-1508356C7B43}"/>
              </a:ext>
            </a:extLst>
          </p:cNvPr>
          <p:cNvSpPr txBox="1">
            <a:spLocks/>
          </p:cNvSpPr>
          <p:nvPr/>
        </p:nvSpPr>
        <p:spPr>
          <a:xfrm>
            <a:off x="609539" y="5627139"/>
            <a:ext cx="14019340" cy="2237790"/>
          </a:xfrm>
          <a:prstGeom prst="rect">
            <a:avLst/>
          </a:prstGeom>
        </p:spPr>
        <p:txBody>
          <a:bodyPr vert="horz" lIns="101591" tIns="50794" rIns="101591" bIns="50794" rtlCol="0" anchor="t">
            <a:normAutofit/>
          </a:bodyPr>
          <a:lstStyle>
            <a:lvl1pPr algn="ctr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0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17 november 2026</a:t>
            </a:r>
          </a:p>
        </p:txBody>
      </p:sp>
    </p:spTree>
    <p:extLst>
      <p:ext uri="{BB962C8B-B14F-4D97-AF65-F5344CB8AC3E}">
        <p14:creationId xmlns:p14="http://schemas.microsoft.com/office/powerpoint/2010/main" val="2160023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20</Words>
  <Application>Microsoft Macintosh PowerPoint</Application>
  <PresentationFormat>Aangepast</PresentationFormat>
  <Paragraphs>3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Aptos Display</vt:lpstr>
      <vt:lpstr>Arial</vt:lpstr>
      <vt:lpstr>Aptos</vt:lpstr>
      <vt:lpstr>Noto Sans</vt:lpstr>
      <vt:lpstr>Lexia VF</vt:lpstr>
      <vt:lpstr>Kantoorthema</vt:lpstr>
      <vt:lpstr>De dag van het beroepsgerichte vmbo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Job Hoop</dc:creator>
  <cp:lastModifiedBy>Job Hoop</cp:lastModifiedBy>
  <cp:revision>8</cp:revision>
  <dcterms:created xsi:type="dcterms:W3CDTF">2026-06-25T18:08:09Z</dcterms:created>
  <dcterms:modified xsi:type="dcterms:W3CDTF">2026-06-25T18:41:12Z</dcterms:modified>
</cp:coreProperties>
</file>